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24" r:id="rId1"/>
  </p:sldMasterIdLst>
  <p:notesMasterIdLst>
    <p:notesMasterId r:id="rId29"/>
  </p:notesMasterIdLst>
  <p:sldIdLst>
    <p:sldId id="256" r:id="rId2"/>
    <p:sldId id="78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9" r:id="rId13"/>
    <p:sldId id="270" r:id="rId14"/>
    <p:sldId id="271" r:id="rId15"/>
    <p:sldId id="275" r:id="rId16"/>
    <p:sldId id="276" r:id="rId17"/>
    <p:sldId id="277" r:id="rId18"/>
    <p:sldId id="280" r:id="rId19"/>
    <p:sldId id="281" r:id="rId20"/>
    <p:sldId id="282" r:id="rId21"/>
    <p:sldId id="283" r:id="rId22"/>
    <p:sldId id="279" r:id="rId23"/>
    <p:sldId id="284" r:id="rId24"/>
    <p:sldId id="285" r:id="rId25"/>
    <p:sldId id="286" r:id="rId26"/>
    <p:sldId id="287" r:id="rId27"/>
    <p:sldId id="288" r:id="rId28"/>
  </p:sldIdLst>
  <p:sldSz cx="19799300" cy="11160125"/>
  <p:notesSz cx="19799300" cy="111601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6236">
          <p15:clr>
            <a:srgbClr val="000000"/>
          </p15:clr>
        </p15:guide>
        <p15:guide id="2" orient="horz" pos="3515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B133FF-34F6-4D09-AE92-F81D7EC97403}">
  <a:tblStyle styleId="{98B133FF-34F6-4D09-AE92-F81D7EC974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FD7713D-E8A1-43CE-BECE-D886E313679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640"/>
  </p:normalViewPr>
  <p:slideViewPr>
    <p:cSldViewPr snapToGrid="0">
      <p:cViewPr varScale="1">
        <p:scale>
          <a:sx n="56" d="100"/>
          <a:sy n="56" d="100"/>
        </p:scale>
        <p:origin x="192" y="624"/>
      </p:cViewPr>
      <p:guideLst>
        <p:guide pos="6236"/>
        <p:guide orient="horz" pos="35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8" name="Google Shape;39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/>
              <a:t>Пример №3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/>
              <a:t>Титульный слайд с вариантом, когда присутствует картинка или 3D объект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(из трех примеров выберите подходящий под вашу презентацию)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/>
              <a:t>Если необходимо поставить лого суббренда обратитесь к </a:t>
            </a:r>
            <a:r>
              <a:rPr lang="ru-RU" sz="1400" b="0" i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k.yashkina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8c893b46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8" name="Google Shape;508;g38c893b46a3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Слайд текст+картинка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Нажмите на заполнитель с картинкой и подгрузите ваше изображение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 необходимости подвижные элементы можно перемешать или дублировать/копировать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на библиотеку картинок на слайде 7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8c893b46a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7" name="Google Shape;517;g38c893b46a3_0_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Слайд текст+картинка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Нажмите на заполнитель с картинкой и подгрузите ваше изображение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 необходимости подвижные элементы можно перемешать или дублировать/копировать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на библиотеку картинок на слайде 7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8c893b46a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2" name="Google Shape;532;g38c893b46a3_0_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Слайд текст+картинка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Нажмите на заполнитель с картинкой и подгрузите ваше изображение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 необходимости подвижные элементы можно перемешать или дублировать/копировать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на библиотеку картинок на слайде 7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8c893b46a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1" name="Google Shape;541;g38c893b46a3_0_1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Слайд текст+картинка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Нажмите на заполнитель с картинкой и подгрузите ваше изображение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 необходимости подвижные элементы можно перемешать или дублировать/копировать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на библиотеку картинок на слайде 7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8c893b46a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Google Shape;550;g38c893b46a3_0_1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Слайд текст+картинка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Нажмите на заполнитель с картинкой и подгрузите ваше изображение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 необходимости подвижные элементы можно перемешать или дублировать/копировать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на библиотеку картинок на слайде 7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8c893b46a3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6" name="Google Shape;586;g38c893b46a3_0_1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Слайд текст+картинка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Нажмите на заполнитель с картинкой и подгрузите ваше изображение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 необходимости подвижные элементы можно перемешать или дублировать/копировать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на библиотеку картинок на слайде 7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8c893b46a3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6" name="Google Shape;596;g38c893b46a3_0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Слайд текст+картинка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Нажмите на заполнитель с картинкой и подгрузите ваше изображение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 необходимости подвижные элементы можно перемешать или дублировать/копировать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на библиотеку картинок на слайде 7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8c893b46a3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4" name="Google Shape;604;g38c893b46a3_0_1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Слайд текст+картинка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Нажмите на заполнитель с картинкой и подгрузите ваше изображение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 необходимости подвижные элементы можно перемешать или дублировать/копировать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на библиотеку картинок на слайде 7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8c893b46a3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1" name="Google Shape;631;g38c893b46a3_0_2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Слайд текст+картинка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Нажмите на заполнитель с картинкой и подгрузите ваше изображение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 необходимости подвижные элементы можно перемешать или дублировать/копировать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на библиотеку картинок на слайде 7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8c893b46a3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9" name="Google Shape;639;g38c893b46a3_0_3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Слайд текст+картинка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Нажмите на заполнитель с картинкой и подгрузите ваше изображение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 необходимости подвижные элементы можно перемешать или дублировать/копировать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на библиотеку картинок на слайде 7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56BC0-4679-6EB0-51AD-D836B481B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F0AEA52-1035-F666-6EE2-B66E73109B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72D6032-1F94-FFB2-0C93-B64012FC5C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8534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8c893b46a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8" name="Google Shape;648;g38c893b46a3_0_3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Слайд текст+картинка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Нажмите на заполнитель с картинкой и подгрузите ваше изображение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 необходимости подвижные элементы можно перемешать или дублировать/копировать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на библиотеку картинок на слайде 7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8c893b46a3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7" name="Google Shape;657;g38c893b46a3_0_3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Слайд текст+картинка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Нажмите на заполнитель с картинкой и подгрузите ваше изображение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 необходимости подвижные элементы можно перемешать или дублировать/копировать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на библиотеку картинок на слайде 7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>
          <a:extLst>
            <a:ext uri="{FF2B5EF4-FFF2-40B4-BE49-F238E27FC236}">
              <a16:creationId xmlns:a16="http://schemas.microsoft.com/office/drawing/2014/main" id="{51A06552-38EB-3BC7-8042-B9343A3FA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8c893b46a3_0_286:notes">
            <a:extLst>
              <a:ext uri="{FF2B5EF4-FFF2-40B4-BE49-F238E27FC236}">
                <a16:creationId xmlns:a16="http://schemas.microsoft.com/office/drawing/2014/main" id="{B56ADD7E-17A9-887F-7B43-4A0E33C6C8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8" name="Google Shape;618;g38c893b46a3_0_286:notes">
            <a:extLst>
              <a:ext uri="{FF2B5EF4-FFF2-40B4-BE49-F238E27FC236}">
                <a16:creationId xmlns:a16="http://schemas.microsoft.com/office/drawing/2014/main" id="{77BA3144-A578-EC41-56CA-38402634A5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Слайд текст+картинка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Нажмите на заполнитель с картинкой и подгрузите ваше изображение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 необходимости подвижные элементы можно перемешать или дублировать/копировать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на библиотеку картинок на слайде 7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40952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8c893b46a3_0_2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1" name="Google Shape;671;g38c893b46a3_0_28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Слайд текст+картинка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Нажмите на заполнитель с картинкой и подгрузите ваше изображение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 необходимости подвижные элементы можно перемешать или дублировать/копировать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на библиотеку картинок на слайде 7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8c893b46a3_0_2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2" name="Google Shape;682;g38c893b46a3_0_28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Слайд текст+картинка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Нажмите на заполнитель с картинкой и подгрузите ваше изображение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 необходимости подвижные элементы можно перемешать или дублировать/копировать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на библиотеку картинок на слайде 7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8c893b46a3_0_2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2" name="Google Shape;692;g38c893b46a3_0_29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Слайд текст+картинка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Нажмите на заполнитель с картинкой и подгрузите ваше изображение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 необходимости подвижные элементы можно перемешать или дублировать/копировать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на библиотеку картинок на слайде 7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8c893b46a3_0_2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3" name="Google Shape;703;g38c893b46a3_0_29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Слайд текст+картинка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Нажмите на заполнитель с картинкой и подгрузите ваше изображение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 необходимости подвижные элементы можно перемешать или дублировать/копировать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на библиотеку картинок на слайде 7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8c893b46a3_0_2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4" name="Google Shape;714;g38c893b46a3_0_29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Слайд текст+картинка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Нажмите на заполнитель с картинкой и подгрузите ваше изображение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 необходимости подвижные элементы можно перемешать или дублировать/копировать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на библиотеку картинок на слайде 7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8c893b46a3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Google Shape;411;g38c893b46a3_0_4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Слайд текст+картинка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Нажмите на заполнитель с картинкой и подгрузите ваше изображение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 необходимости подвижные элементы можно перемешать или дублировать/копировать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на библиотеку картинок на слайде 7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8c893b46a3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4" name="Google Shape;424;g38c893b46a3_0_4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Слайд текст+картинка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Нажмите на заполнитель с картинкой и подгрузите ваше изображение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 необходимости подвижные элементы можно перемешать или дублировать/копировать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на библиотеку картинок на слайде 7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8c893b46a3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3" name="Google Shape;433;g38c893b46a3_0_8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Слайд текст+картинка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Нажмите на заполнитель с картинкой и подгрузите ваше изображение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 необходимости подвижные элементы можно перемешать или дублировать/копировать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на библиотеку картинок на слайде 7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8c893b46a3_0_1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6" name="Google Shape;446;g38c893b46a3_0_1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Слайд текст+картинка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Нажмите на заполнитель с картинкой и подгрузите ваше изображение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 необходимости подвижные элементы можно перемешать или дублировать/копировать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на библиотеку картинок на слайде 7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8c893b46a3_0_1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9" name="Google Shape;459;g38c893b46a3_0_16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Слайд текст+картинка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Нажмите на заполнитель с картинкой и подгрузите ваше изображение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 необходимости подвижные элементы можно перемешать или дублировать/копировать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на библиотеку картинок на слайде 7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8c893b46a3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Google Shape;472;g38c893b46a3_0_20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Слайд текст+картинка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Нажмите на заполнитель с картинкой и подгрузите ваше изображение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 необходимости подвижные элементы можно перемешать или дублировать/копировать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на библиотеку картинок на слайде 7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8c893b46a3_0_2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6" name="Google Shape;486;g38c893b46a3_0_24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Слайд текст+картинка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Нажмите на заполнитель с картинкой и подгрузите ваше изображение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 необходимости подвижные элементы можно перемешать или дублировать/копировать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на библиотеку картинок на слайде 7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ТС заголовок в 1 строку c картинкой">
  <p:cSld name="40_ТС заголовок в 1 строку c картинкой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8365" y="355059"/>
            <a:ext cx="3899344" cy="152724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ТС заголовок в 1 строку c картинкой">
  <p:cSld name="34_ТС заголовок в 1 строку c картинкой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2"/>
          <p:cNvPicPr preferRelativeResize="0"/>
          <p:nvPr/>
        </p:nvPicPr>
        <p:blipFill rotWithShape="1">
          <a:blip r:embed="rId2">
            <a:alphaModFix amt="51000"/>
          </a:blip>
          <a:srcRect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2"/>
          <p:cNvSpPr/>
          <p:nvPr/>
        </p:nvSpPr>
        <p:spPr>
          <a:xfrm rot="10800000" flipH="1">
            <a:off x="10520490" y="0"/>
            <a:ext cx="9287822" cy="10458915"/>
          </a:xfrm>
          <a:custGeom>
            <a:avLst/>
            <a:gdLst/>
            <a:ahLst/>
            <a:cxnLst/>
            <a:rect l="l" t="t" r="r" b="b"/>
            <a:pathLst>
              <a:path w="9436761" h="10540918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600" tIns="45600" rIns="45600" bIns="456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2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ТС заголовок в 1 строку c картинкой">
  <p:cSld name="37_ТС заголовок в 1 строку c картинкой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3"/>
          <p:cNvPicPr preferRelativeResize="0"/>
          <p:nvPr/>
        </p:nvPicPr>
        <p:blipFill rotWithShape="1">
          <a:blip r:embed="rId2">
            <a:alphaModFix amt="29000"/>
          </a:blip>
          <a:srcRect r="9692"/>
          <a:stretch/>
        </p:blipFill>
        <p:spPr>
          <a:xfrm flipH="1">
            <a:off x="0" y="11509"/>
            <a:ext cx="13827108" cy="1113710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3"/>
          <p:cNvSpPr/>
          <p:nvPr/>
        </p:nvSpPr>
        <p:spPr>
          <a:xfrm rot="10800000" flipH="1">
            <a:off x="10520490" y="10517"/>
            <a:ext cx="9287822" cy="10430470"/>
          </a:xfrm>
          <a:custGeom>
            <a:avLst/>
            <a:gdLst/>
            <a:ahLst/>
            <a:cxnLst/>
            <a:rect l="l" t="t" r="r" b="b"/>
            <a:pathLst>
              <a:path w="9436761" h="10540918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600" tIns="45600" rIns="45600" bIns="456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3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ТС заголовок в 1 строку c картинкой">
  <p:cSld name="30_ТС заголовок в 1 строку c картинкой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>
            <a:spLocks noGrp="1"/>
          </p:cNvSpPr>
          <p:nvPr>
            <p:ph type="pic" idx="2"/>
          </p:nvPr>
        </p:nvSpPr>
        <p:spPr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  <a:noFill/>
          <a:ln>
            <a:noFill/>
          </a:ln>
        </p:spPr>
      </p:sp>
      <p:sp>
        <p:nvSpPr>
          <p:cNvPr id="45" name="Google Shape;45;p14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ТС заголовок в 1 строку c картинкой">
  <p:cSld name="27_ТС заголовок в 1 строку c картинкой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>
            <a:spLocks noGrp="1"/>
          </p:cNvSpPr>
          <p:nvPr>
            <p:ph type="pic" idx="2"/>
          </p:nvPr>
        </p:nvSpPr>
        <p:spPr>
          <a:xfrm>
            <a:off x="13646317" y="5543"/>
            <a:ext cx="4539723" cy="104354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ТС заголовок в 1 строку c картинкой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body" idx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Noto Sans Symbols"/>
              <a:buNone/>
              <a:defRPr sz="2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Noto Sans Symbols"/>
              <a:buNone/>
              <a:defRPr sz="2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Noto Sans Symbols"/>
              <a:buNone/>
              <a:defRPr sz="2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Noto Sans Symbols"/>
              <a:buNone/>
              <a:defRPr sz="2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Noto Sans Symbols"/>
              <a:buNone/>
              <a:defRPr sz="2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body" idx="2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Noto Sans Symbols"/>
              <a:buNone/>
              <a:defRPr sz="5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ТС заголовок в 1 строку c картинкой">
  <p:cSld name="10_ТС заголовок в 1 строку c картинкой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>
            <a:spLocks noGrp="1"/>
          </p:cNvSpPr>
          <p:nvPr>
            <p:ph type="body" idx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Noto Sans Symbols"/>
              <a:buNone/>
              <a:defRPr sz="2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Noto Sans Symbols"/>
              <a:buNone/>
              <a:defRPr sz="2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Noto Sans Symbols"/>
              <a:buNone/>
              <a:defRPr sz="2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Noto Sans Symbols"/>
              <a:buNone/>
              <a:defRPr sz="2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Noto Sans Symbols"/>
              <a:buNone/>
              <a:defRPr sz="2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body" idx="2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402302" lvl="0" indent="-228600" algn="l" rtl="0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0"/>
              <a:buFont typeface="Noto Sans Symbols"/>
              <a:buNone/>
              <a:defRPr sz="2650" b="0" i="0" u="none" strike="noStrike" cap="non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3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0"/>
              <a:buFont typeface="Noto Sans Symbols"/>
              <a:buNone/>
              <a:defRPr sz="2650" b="0" i="0" u="none" strike="noStrike" cap="non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4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Noto Sans Symbols"/>
              <a:buNone/>
              <a:defRPr sz="5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ТС заголовок в 1 строку c картинкой">
  <p:cSld name="24_ТС заголовок в 1 строку c картинкой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/>
          <p:nvPr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4975" tIns="45700" rIns="4497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8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ТС заголовок в 1 строку c картинкой">
  <p:cSld name="26_ТС заголовок в 1 строку c картинкой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/>
          <p:nvPr/>
        </p:nvSpPr>
        <p:spPr>
          <a:xfrm rot="-5400002">
            <a:off x="8130786" y="-8129359"/>
            <a:ext cx="3525495" cy="19792216"/>
          </a:xfrm>
          <a:custGeom>
            <a:avLst/>
            <a:gdLst/>
            <a:ahLst/>
            <a:cxnLst/>
            <a:rect l="l" t="t" r="r" b="b"/>
            <a:pathLst>
              <a:path w="3525495" h="19792216" extrusionOk="0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ТС заголовок в 1 строку c картинкой">
  <p:cSld name="13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/>
          <p:nvPr/>
        </p:nvSpPr>
        <p:spPr>
          <a:xfrm rot="-5400002">
            <a:off x="7564506" y="-7560429"/>
            <a:ext cx="4679051" cy="19808065"/>
          </a:xfrm>
          <a:custGeom>
            <a:avLst/>
            <a:gdLst/>
            <a:ahLst/>
            <a:cxnLst/>
            <a:rect l="l" t="t" r="r" b="b"/>
            <a:pathLst>
              <a:path w="4679051" h="19808065" extrusionOk="0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ТС заголовок в 1 строку c картинкой">
  <p:cSld name="23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>
            <a:spLocks noGrp="1"/>
          </p:cNvSpPr>
          <p:nvPr>
            <p:ph type="pic" idx="2"/>
          </p:nvPr>
        </p:nvSpPr>
        <p:spPr>
          <a:xfrm>
            <a:off x="2158206" y="6054340"/>
            <a:ext cx="902000" cy="101196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1"/>
          <p:cNvSpPr>
            <a:spLocks noGrp="1"/>
          </p:cNvSpPr>
          <p:nvPr>
            <p:ph type="pic" idx="3"/>
          </p:nvPr>
        </p:nvSpPr>
        <p:spPr>
          <a:xfrm>
            <a:off x="7840910" y="6054340"/>
            <a:ext cx="902000" cy="101196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1"/>
          <p:cNvSpPr>
            <a:spLocks noGrp="1"/>
          </p:cNvSpPr>
          <p:nvPr>
            <p:ph type="pic" idx="4"/>
          </p:nvPr>
        </p:nvSpPr>
        <p:spPr>
          <a:xfrm>
            <a:off x="13670774" y="6054340"/>
            <a:ext cx="902000" cy="101196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1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ТС заголовок в 1 строку c картинкой">
  <p:cSld name="28_ТС заголовок в 1 строку c картинкой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>
            <a:spLocks noGrp="1"/>
          </p:cNvSpPr>
          <p:nvPr>
            <p:ph type="pic" idx="2"/>
          </p:nvPr>
        </p:nvSpPr>
        <p:spPr>
          <a:xfrm>
            <a:off x="4" y="-7288"/>
            <a:ext cx="9179673" cy="1044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Пользовательский макет">
  <p:cSld name="21_Пользовательский макет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/>
          <p:nvPr/>
        </p:nvSpPr>
        <p:spPr>
          <a:xfrm rot="-5400002">
            <a:off x="7009946" y="-7023472"/>
            <a:ext cx="5786685" cy="19806580"/>
          </a:xfrm>
          <a:custGeom>
            <a:avLst/>
            <a:gdLst/>
            <a:ahLst/>
            <a:cxnLst/>
            <a:rect l="l" t="t" r="r" b="b"/>
            <a:pathLst>
              <a:path w="5786685" h="19806580" extrusionOk="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2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Пользовательский макет">
  <p:cSld name="23_Пользовательский макет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>
            <a:spLocks noGrp="1"/>
          </p:cNvSpPr>
          <p:nvPr>
            <p:ph type="body" idx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Noto Sans Symbols"/>
              <a:buNone/>
              <a:defRPr sz="5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ТС заголовок в 1 строку c картинкой">
  <p:cSld name="14_ТС заголовок в 1 строку c картинкой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5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6"/>
          <p:cNvSpPr/>
          <p:nvPr/>
        </p:nvSpPr>
        <p:spPr>
          <a:xfrm rot="10800000">
            <a:off x="-18662" y="-18661"/>
            <a:ext cx="6665512" cy="11160125"/>
          </a:xfrm>
          <a:custGeom>
            <a:avLst/>
            <a:gdLst/>
            <a:ahLst/>
            <a:cxnLst/>
            <a:rect l="l" t="t" r="r" b="b"/>
            <a:pathLst>
              <a:path w="6665512" h="11160126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6"/>
          <p:cNvSpPr txBox="1">
            <a:spLocks noGrp="1"/>
          </p:cNvSpPr>
          <p:nvPr>
            <p:ph type="body" idx="1"/>
          </p:nvPr>
        </p:nvSpPr>
        <p:spPr>
          <a:xfrm>
            <a:off x="8125158" y="3658024"/>
            <a:ext cx="9909503" cy="472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185196" lvl="0" indent="-228600" algn="l" rtl="0">
              <a:lnSpc>
                <a:spcPct val="119300"/>
              </a:lnSpc>
              <a:spcBef>
                <a:spcPts val="2066"/>
              </a:spcBef>
              <a:spcAft>
                <a:spcPts val="0"/>
              </a:spcAft>
              <a:buClr>
                <a:srgbClr val="282828"/>
              </a:buClr>
              <a:buSzPts val="2750"/>
              <a:buFont typeface="Noto Sans Symbols"/>
              <a:buNone/>
              <a:defRPr sz="2750" b="0" i="0" u="none" strike="noStrike" cap="non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185196" lvl="1" indent="-228600" algn="l" rtl="0">
              <a:lnSpc>
                <a:spcPct val="119300"/>
              </a:lnSpc>
              <a:spcBef>
                <a:spcPts val="2066"/>
              </a:spcBef>
              <a:spcAft>
                <a:spcPts val="0"/>
              </a:spcAft>
              <a:buClr>
                <a:srgbClr val="282828"/>
              </a:buClr>
              <a:buSzPts val="2750"/>
              <a:buFont typeface="Noto Sans Symbols"/>
              <a:buNone/>
              <a:defRPr sz="2750" b="0" i="0" u="none" strike="noStrike" cap="non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185196" lvl="2" indent="-228600" algn="l" rtl="0">
              <a:lnSpc>
                <a:spcPct val="119300"/>
              </a:lnSpc>
              <a:spcBef>
                <a:spcPts val="2066"/>
              </a:spcBef>
              <a:spcAft>
                <a:spcPts val="0"/>
              </a:spcAft>
              <a:buClr>
                <a:srgbClr val="282828"/>
              </a:buClr>
              <a:buSzPts val="2750"/>
              <a:buFont typeface="Noto Sans Symbols"/>
              <a:buNone/>
              <a:defRPr sz="2750" b="0" i="0" u="none" strike="noStrike" cap="non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185196" lvl="3" indent="-228600" algn="l" rtl="0">
              <a:lnSpc>
                <a:spcPct val="119300"/>
              </a:lnSpc>
              <a:spcBef>
                <a:spcPts val="2066"/>
              </a:spcBef>
              <a:spcAft>
                <a:spcPts val="0"/>
              </a:spcAft>
              <a:buClr>
                <a:srgbClr val="282828"/>
              </a:buClr>
              <a:buSzPts val="2750"/>
              <a:buFont typeface="Noto Sans Symbols"/>
              <a:buNone/>
              <a:defRPr sz="2750" b="0" i="0" u="none" strike="noStrike" cap="non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185196" lvl="4" indent="-228600" algn="l" rtl="0">
              <a:lnSpc>
                <a:spcPct val="119300"/>
              </a:lnSpc>
              <a:spcBef>
                <a:spcPts val="2066"/>
              </a:spcBef>
              <a:spcAft>
                <a:spcPts val="0"/>
              </a:spcAft>
              <a:buClr>
                <a:srgbClr val="282828"/>
              </a:buClr>
              <a:buSzPts val="2750"/>
              <a:buFont typeface="Noto Sans Symbols"/>
              <a:buNone/>
              <a:defRPr sz="2750" b="0" i="0" u="none" strike="noStrike" cap="non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body" idx="2"/>
          </p:nvPr>
        </p:nvSpPr>
        <p:spPr>
          <a:xfrm>
            <a:off x="8124714" y="2068262"/>
            <a:ext cx="9910589" cy="1254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282828"/>
              </a:buClr>
              <a:buSzPts val="3050"/>
              <a:buFont typeface="Noto Sans Symbols"/>
              <a:buNone/>
              <a:defRPr sz="3050" b="0" i="0" u="none" strike="noStrike" cap="non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body" idx="3"/>
          </p:nvPr>
        </p:nvSpPr>
        <p:spPr>
          <a:xfrm>
            <a:off x="710448" y="720221"/>
            <a:ext cx="5649334" cy="198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Noto Sans Symbols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6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ТС заголовок в 1 строку c картинкой">
  <p:cSld name="19_ТС заголовок в 1 строку c картинкой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7"/>
          <p:cNvSpPr/>
          <p:nvPr/>
        </p:nvSpPr>
        <p:spPr>
          <a:xfrm rot="10800000" flipH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4975" tIns="45700" rIns="449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7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ТС заголовок в 1 строку c картинкой">
  <p:cSld name="18_ТС заголовок в 1 строку c картинкой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8"/>
          <p:cNvSpPr txBox="1">
            <a:spLocks noGrp="1"/>
          </p:cNvSpPr>
          <p:nvPr>
            <p:ph type="sldNum" idx="12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  <a:defRPr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  <a:defRPr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  <a:defRPr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  <a:defRPr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  <a:defRPr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  <a:defRPr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  <a:defRPr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  <a:defRPr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  <a:defRPr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4" name="Google Shape;94;p28"/>
          <p:cNvSpPr/>
          <p:nvPr/>
        </p:nvSpPr>
        <p:spPr>
          <a:xfrm rot="10800000" flipH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4975" tIns="45700" rIns="449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8"/>
          <p:cNvSpPr txBox="1"/>
          <p:nvPr/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ТС заголовок в 1 строку c картинкой">
  <p:cSld name="35_ТС заголовок в 1 строку c картинкой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9"/>
          <p:cNvSpPr/>
          <p:nvPr/>
        </p:nvSpPr>
        <p:spPr>
          <a:xfrm rot="10800000" flipH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4975" tIns="45700" rIns="449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9"/>
          <p:cNvSpPr/>
          <p:nvPr/>
        </p:nvSpPr>
        <p:spPr>
          <a:xfrm rot="10800000" flipH="1">
            <a:off x="7001806" y="-2277"/>
            <a:ext cx="5795688" cy="7145900"/>
          </a:xfrm>
          <a:custGeom>
            <a:avLst/>
            <a:gdLst/>
            <a:ahLst/>
            <a:cxnLst/>
            <a:rect l="l" t="t" r="r" b="b"/>
            <a:pathLst>
              <a:path w="5795688" h="7145900" extrusionOk="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9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ТС заголовок в 1 строку c картинкой">
  <p:cSld name="31_ТС заголовок в 1 строку c картинкой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0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ТС заголовок в 1 строку c картинкой">
  <p:cSld name="33_ТС заголовок в 1 строку c картинкой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1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ТС заголовок в 1 строку c картинкой">
  <p:cSld name="11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ТС заголовок в 1 строку c картинкой">
  <p:cSld name="22_ТС заголовок в 1 строку c картинкой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2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льзовательский макет">
  <p:cSld name="Пользовательский маке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3"/>
          <p:cNvSpPr txBox="1">
            <a:spLocks noGrp="1"/>
          </p:cNvSpPr>
          <p:nvPr>
            <p:ph type="body" idx="1"/>
          </p:nvPr>
        </p:nvSpPr>
        <p:spPr>
          <a:xfrm>
            <a:off x="5436213" y="4502026"/>
            <a:ext cx="893328" cy="79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Noto Sans Symbols"/>
              <a:buNone/>
              <a:defRPr sz="5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651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Noto Sans Symbols"/>
              <a:buChar char="▪"/>
              <a:defRPr sz="5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651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Noto Sans Symbols"/>
              <a:buChar char="▪"/>
              <a:defRPr sz="5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651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Noto Sans Symbols"/>
              <a:buChar char="▪"/>
              <a:defRPr sz="5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6515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Noto Sans Symbols"/>
              <a:buChar char="▪"/>
              <a:defRPr sz="5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body" idx="2"/>
          </p:nvPr>
        </p:nvSpPr>
        <p:spPr>
          <a:xfrm>
            <a:off x="7882048" y="6832788"/>
            <a:ext cx="893328" cy="79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8000"/>
              </a:lnSpc>
              <a:spcBef>
                <a:spcPts val="128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Noto Sans Symbols"/>
              <a:buNone/>
              <a:defRPr sz="44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33"/>
          <p:cNvSpPr txBox="1">
            <a:spLocks noGrp="1"/>
          </p:cNvSpPr>
          <p:nvPr>
            <p:ph type="body" idx="3"/>
          </p:nvPr>
        </p:nvSpPr>
        <p:spPr>
          <a:xfrm>
            <a:off x="10392339" y="4502026"/>
            <a:ext cx="893328" cy="79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8000"/>
              </a:lnSpc>
              <a:spcBef>
                <a:spcPts val="128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Noto Sans Symbols"/>
              <a:buNone/>
              <a:defRPr sz="44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body" idx="4"/>
          </p:nvPr>
        </p:nvSpPr>
        <p:spPr>
          <a:xfrm>
            <a:off x="12916983" y="6878906"/>
            <a:ext cx="893328" cy="79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8000"/>
              </a:lnSpc>
              <a:spcBef>
                <a:spcPts val="128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Noto Sans Symbols"/>
              <a:buNone/>
              <a:defRPr sz="44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33"/>
          <p:cNvSpPr txBox="1">
            <a:spLocks noGrp="1"/>
          </p:cNvSpPr>
          <p:nvPr>
            <p:ph type="body" idx="5"/>
          </p:nvPr>
        </p:nvSpPr>
        <p:spPr>
          <a:xfrm>
            <a:off x="745637" y="3454938"/>
            <a:ext cx="3587374" cy="51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282828"/>
              </a:buClr>
              <a:buSzPts val="2650"/>
              <a:buFont typeface="Noto Sans Symbols"/>
              <a:buNone/>
              <a:defRPr sz="2650" b="0" i="0" u="none" strike="noStrike" cap="non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33"/>
          <p:cNvSpPr txBox="1">
            <a:spLocks noGrp="1"/>
          </p:cNvSpPr>
          <p:nvPr>
            <p:ph type="body" idx="6"/>
          </p:nvPr>
        </p:nvSpPr>
        <p:spPr>
          <a:xfrm>
            <a:off x="745637" y="4173515"/>
            <a:ext cx="3587374" cy="114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5004" lvl="0" indent="-228600" algn="l" rtl="0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50"/>
              <a:buFont typeface="Noto Sans Symbols"/>
              <a:buNone/>
              <a:defRPr sz="1650" b="0" i="0" u="none" strike="noStrike" cap="non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33"/>
          <p:cNvSpPr txBox="1">
            <a:spLocks noGrp="1"/>
          </p:cNvSpPr>
          <p:nvPr>
            <p:ph type="body" idx="7"/>
          </p:nvPr>
        </p:nvSpPr>
        <p:spPr>
          <a:xfrm>
            <a:off x="2305434" y="6758364"/>
            <a:ext cx="4038572" cy="51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282828"/>
              </a:buClr>
              <a:buSzPts val="2650"/>
              <a:buFont typeface="Noto Sans Symbols"/>
              <a:buNone/>
              <a:defRPr sz="2650" b="0" i="0" u="none" strike="noStrike" cap="non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33"/>
          <p:cNvSpPr txBox="1">
            <a:spLocks noGrp="1"/>
          </p:cNvSpPr>
          <p:nvPr>
            <p:ph type="body" idx="8"/>
          </p:nvPr>
        </p:nvSpPr>
        <p:spPr>
          <a:xfrm>
            <a:off x="2305434" y="7476940"/>
            <a:ext cx="4038572" cy="155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386035" lvl="0" indent="-228600" algn="l" rtl="0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50"/>
              <a:buFont typeface="Noto Sans Symbols"/>
              <a:buNone/>
              <a:defRPr sz="1650" b="0" i="0" u="none" strike="noStrike" cap="non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33"/>
          <p:cNvSpPr txBox="1">
            <a:spLocks noGrp="1"/>
          </p:cNvSpPr>
          <p:nvPr>
            <p:ph type="body" idx="9"/>
          </p:nvPr>
        </p:nvSpPr>
        <p:spPr>
          <a:xfrm>
            <a:off x="12532084" y="3184194"/>
            <a:ext cx="3587374" cy="51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282828"/>
              </a:buClr>
              <a:buSzPts val="2650"/>
              <a:buFont typeface="Noto Sans Symbols"/>
              <a:buNone/>
              <a:defRPr sz="2650" b="0" i="0" u="none" strike="noStrike" cap="non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33"/>
          <p:cNvSpPr txBox="1">
            <a:spLocks noGrp="1"/>
          </p:cNvSpPr>
          <p:nvPr>
            <p:ph type="body" idx="13"/>
          </p:nvPr>
        </p:nvSpPr>
        <p:spPr>
          <a:xfrm>
            <a:off x="12532084" y="3902771"/>
            <a:ext cx="3587374" cy="114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5004" lvl="0" indent="-228600" algn="l" rtl="0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50"/>
              <a:buFont typeface="Noto Sans Symbols"/>
              <a:buNone/>
              <a:defRPr sz="1650" b="0" i="0" u="none" strike="noStrike" cap="non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33"/>
          <p:cNvSpPr txBox="1">
            <a:spLocks noGrp="1"/>
          </p:cNvSpPr>
          <p:nvPr>
            <p:ph type="body" idx="14"/>
          </p:nvPr>
        </p:nvSpPr>
        <p:spPr>
          <a:xfrm>
            <a:off x="14806787" y="6764565"/>
            <a:ext cx="3587374" cy="907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0"/>
              <a:buFont typeface="Noto Sans Symbols"/>
              <a:buNone/>
              <a:defRPr sz="2650" b="0" i="0" u="none" strike="noStrike" cap="non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33"/>
          <p:cNvSpPr txBox="1">
            <a:spLocks noGrp="1"/>
          </p:cNvSpPr>
          <p:nvPr>
            <p:ph type="body" idx="15"/>
          </p:nvPr>
        </p:nvSpPr>
        <p:spPr>
          <a:xfrm>
            <a:off x="14806787" y="7843431"/>
            <a:ext cx="3587374" cy="114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5004" lvl="0" indent="-228600" algn="l" rtl="0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50"/>
              <a:buFont typeface="Noto Sans Symbols"/>
              <a:buNone/>
              <a:defRPr sz="1650" b="0" i="0" u="none" strike="noStrike" cap="non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33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Пользовательский макет">
  <p:cSld name="1_Пользовательский макет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Google Shape;121;p34"/>
          <p:cNvCxnSpPr/>
          <p:nvPr/>
        </p:nvCxnSpPr>
        <p:spPr>
          <a:xfrm rot="10800000" flipH="1">
            <a:off x="11329639" y="2135795"/>
            <a:ext cx="8480603" cy="903629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22" name="Google Shape;122;p34"/>
          <p:cNvSpPr/>
          <p:nvPr/>
        </p:nvSpPr>
        <p:spPr>
          <a:xfrm>
            <a:off x="12690940" y="9410295"/>
            <a:ext cx="371442" cy="3722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</p:spPr>
        <p:txBody>
          <a:bodyPr spcFirstLastPara="1" wrap="square" lIns="44975" tIns="45700" rIns="449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4"/>
          <p:cNvSpPr/>
          <p:nvPr/>
        </p:nvSpPr>
        <p:spPr>
          <a:xfrm>
            <a:off x="15080547" y="6792423"/>
            <a:ext cx="371442" cy="3722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</p:spPr>
        <p:txBody>
          <a:bodyPr spcFirstLastPara="1" wrap="square" lIns="44975" tIns="45700" rIns="449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4"/>
          <p:cNvSpPr/>
          <p:nvPr/>
        </p:nvSpPr>
        <p:spPr>
          <a:xfrm>
            <a:off x="17544446" y="4174543"/>
            <a:ext cx="371442" cy="3722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</p:spPr>
        <p:txBody>
          <a:bodyPr spcFirstLastPara="1" wrap="square" lIns="44975" tIns="45700" rIns="449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4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5"/>
          <p:cNvSpPr/>
          <p:nvPr/>
        </p:nvSpPr>
        <p:spPr>
          <a:xfrm rot="10800000">
            <a:off x="-18662" y="-18661"/>
            <a:ext cx="6665512" cy="11160125"/>
          </a:xfrm>
          <a:custGeom>
            <a:avLst/>
            <a:gdLst/>
            <a:ahLst/>
            <a:cxnLst/>
            <a:rect l="l" t="t" r="r" b="b"/>
            <a:pathLst>
              <a:path w="6665512" h="11160126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5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ТС заголовок в 1 строку c картинкой">
  <p:cSld name="25_ТС заголовок в 1 строку c картинкой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ользовательский макет">
  <p:cSld name="3_Пользовательский макет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7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3" name="Google Shape;133;p37"/>
          <p:cNvSpPr/>
          <p:nvPr/>
        </p:nvSpPr>
        <p:spPr>
          <a:xfrm>
            <a:off x="719138" y="1900798"/>
            <a:ext cx="3705412" cy="7586101"/>
          </a:xfrm>
          <a:custGeom>
            <a:avLst/>
            <a:gdLst/>
            <a:ahLst/>
            <a:cxnLst/>
            <a:rect l="l" t="t" r="r" b="b"/>
            <a:pathLst>
              <a:path w="1560243" h="3187700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EFEFEF"/>
              </a:gs>
              <a:gs pos="100000">
                <a:srgbClr val="ACACAC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7"/>
          <p:cNvSpPr>
            <a:spLocks noGrp="1"/>
          </p:cNvSpPr>
          <p:nvPr>
            <p:ph type="pic" idx="2"/>
          </p:nvPr>
        </p:nvSpPr>
        <p:spPr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Пользовательский макет">
  <p:cSld name="4_Пользовательский макет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8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7" name="Google Shape;137;p38"/>
          <p:cNvSpPr/>
          <p:nvPr/>
        </p:nvSpPr>
        <p:spPr>
          <a:xfrm>
            <a:off x="719138" y="1900798"/>
            <a:ext cx="3705412" cy="7586101"/>
          </a:xfrm>
          <a:custGeom>
            <a:avLst/>
            <a:gdLst/>
            <a:ahLst/>
            <a:cxnLst/>
            <a:rect l="l" t="t" r="r" b="b"/>
            <a:pathLst>
              <a:path w="1560243" h="3187700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EFEFEF"/>
              </a:gs>
              <a:gs pos="100000">
                <a:srgbClr val="ACACAC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8"/>
          <p:cNvSpPr>
            <a:spLocks noGrp="1"/>
          </p:cNvSpPr>
          <p:nvPr>
            <p:ph type="pic" idx="2"/>
          </p:nvPr>
        </p:nvSpPr>
        <p:spPr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139" name="Google Shape;139;p38"/>
          <p:cNvSpPr/>
          <p:nvPr/>
        </p:nvSpPr>
        <p:spPr>
          <a:xfrm>
            <a:off x="4908077" y="1900798"/>
            <a:ext cx="3705412" cy="7586101"/>
          </a:xfrm>
          <a:custGeom>
            <a:avLst/>
            <a:gdLst/>
            <a:ahLst/>
            <a:cxnLst/>
            <a:rect l="l" t="t" r="r" b="b"/>
            <a:pathLst>
              <a:path w="1560243" h="3187700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EFEFEF"/>
              </a:gs>
              <a:gs pos="100000">
                <a:srgbClr val="ACACAC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8"/>
          <p:cNvSpPr>
            <a:spLocks noGrp="1"/>
          </p:cNvSpPr>
          <p:nvPr>
            <p:ph type="pic" idx="3"/>
          </p:nvPr>
        </p:nvSpPr>
        <p:spPr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ользовательский макет">
  <p:cSld name="5_Пользовательский макет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9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3" name="Google Shape;143;p39"/>
          <p:cNvSpPr/>
          <p:nvPr/>
        </p:nvSpPr>
        <p:spPr>
          <a:xfrm>
            <a:off x="719138" y="1900798"/>
            <a:ext cx="3705412" cy="7586101"/>
          </a:xfrm>
          <a:custGeom>
            <a:avLst/>
            <a:gdLst/>
            <a:ahLst/>
            <a:cxnLst/>
            <a:rect l="l" t="t" r="r" b="b"/>
            <a:pathLst>
              <a:path w="1560243" h="3187700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EFEFEF"/>
              </a:gs>
              <a:gs pos="100000">
                <a:srgbClr val="ACACAC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9"/>
          <p:cNvSpPr>
            <a:spLocks noGrp="1"/>
          </p:cNvSpPr>
          <p:nvPr>
            <p:ph type="pic" idx="2"/>
          </p:nvPr>
        </p:nvSpPr>
        <p:spPr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145" name="Google Shape;145;p39"/>
          <p:cNvSpPr/>
          <p:nvPr/>
        </p:nvSpPr>
        <p:spPr>
          <a:xfrm>
            <a:off x="4908077" y="1900798"/>
            <a:ext cx="3705412" cy="7586101"/>
          </a:xfrm>
          <a:custGeom>
            <a:avLst/>
            <a:gdLst/>
            <a:ahLst/>
            <a:cxnLst/>
            <a:rect l="l" t="t" r="r" b="b"/>
            <a:pathLst>
              <a:path w="1560243" h="3187700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EFEFEF"/>
              </a:gs>
              <a:gs pos="100000">
                <a:srgbClr val="ACACAC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9"/>
          <p:cNvSpPr>
            <a:spLocks noGrp="1"/>
          </p:cNvSpPr>
          <p:nvPr>
            <p:ph type="pic" idx="3"/>
          </p:nvPr>
        </p:nvSpPr>
        <p:spPr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147" name="Google Shape;147;p39"/>
          <p:cNvSpPr/>
          <p:nvPr/>
        </p:nvSpPr>
        <p:spPr>
          <a:xfrm>
            <a:off x="9107562" y="1900798"/>
            <a:ext cx="3705412" cy="7586101"/>
          </a:xfrm>
          <a:custGeom>
            <a:avLst/>
            <a:gdLst/>
            <a:ahLst/>
            <a:cxnLst/>
            <a:rect l="l" t="t" r="r" b="b"/>
            <a:pathLst>
              <a:path w="1560243" h="3187700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EFEFEF"/>
              </a:gs>
              <a:gs pos="100000">
                <a:srgbClr val="ACACAC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9"/>
          <p:cNvSpPr>
            <a:spLocks noGrp="1"/>
          </p:cNvSpPr>
          <p:nvPr>
            <p:ph type="pic" idx="4"/>
          </p:nvPr>
        </p:nvSpPr>
        <p:spPr>
          <a:xfrm>
            <a:off x="9344445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Пользовательский макет">
  <p:cSld name="7_Пользовательский макет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0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1" name="Google Shape;151;p40"/>
          <p:cNvSpPr/>
          <p:nvPr/>
        </p:nvSpPr>
        <p:spPr>
          <a:xfrm>
            <a:off x="719138" y="2136718"/>
            <a:ext cx="3451120" cy="7065487"/>
          </a:xfrm>
          <a:custGeom>
            <a:avLst/>
            <a:gdLst/>
            <a:ahLst/>
            <a:cxnLst/>
            <a:rect l="l" t="t" r="r" b="b"/>
            <a:pathLst>
              <a:path w="1560243" h="3187700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EFEFEF"/>
              </a:gs>
              <a:gs pos="100000">
                <a:srgbClr val="ACACAC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0"/>
          <p:cNvSpPr>
            <a:spLocks noGrp="1"/>
          </p:cNvSpPr>
          <p:nvPr>
            <p:ph type="pic" idx="2"/>
          </p:nvPr>
        </p:nvSpPr>
        <p:spPr>
          <a:xfrm>
            <a:off x="939765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153" name="Google Shape;153;p40"/>
          <p:cNvSpPr/>
          <p:nvPr/>
        </p:nvSpPr>
        <p:spPr>
          <a:xfrm>
            <a:off x="4427042" y="2136718"/>
            <a:ext cx="3451120" cy="7065487"/>
          </a:xfrm>
          <a:custGeom>
            <a:avLst/>
            <a:gdLst/>
            <a:ahLst/>
            <a:cxnLst/>
            <a:rect l="l" t="t" r="r" b="b"/>
            <a:pathLst>
              <a:path w="1560243" h="3187700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EFEFEF"/>
              </a:gs>
              <a:gs pos="100000">
                <a:srgbClr val="ACACAC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0"/>
          <p:cNvSpPr>
            <a:spLocks noGrp="1"/>
          </p:cNvSpPr>
          <p:nvPr>
            <p:ph type="pic" idx="3"/>
          </p:nvPr>
        </p:nvSpPr>
        <p:spPr>
          <a:xfrm>
            <a:off x="4647668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155" name="Google Shape;155;p40"/>
          <p:cNvSpPr/>
          <p:nvPr/>
        </p:nvSpPr>
        <p:spPr>
          <a:xfrm>
            <a:off x="8148870" y="2136718"/>
            <a:ext cx="3451120" cy="7065487"/>
          </a:xfrm>
          <a:custGeom>
            <a:avLst/>
            <a:gdLst/>
            <a:ahLst/>
            <a:cxnLst/>
            <a:rect l="l" t="t" r="r" b="b"/>
            <a:pathLst>
              <a:path w="1560243" h="3187700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EFEFEF"/>
              </a:gs>
              <a:gs pos="100000">
                <a:srgbClr val="ACACAC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0"/>
          <p:cNvSpPr>
            <a:spLocks noGrp="1"/>
          </p:cNvSpPr>
          <p:nvPr>
            <p:ph type="pic" idx="4"/>
          </p:nvPr>
        </p:nvSpPr>
        <p:spPr>
          <a:xfrm>
            <a:off x="8369496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157" name="Google Shape;157;p40"/>
          <p:cNvSpPr/>
          <p:nvPr/>
        </p:nvSpPr>
        <p:spPr>
          <a:xfrm>
            <a:off x="11859632" y="2136718"/>
            <a:ext cx="3451120" cy="7065487"/>
          </a:xfrm>
          <a:custGeom>
            <a:avLst/>
            <a:gdLst/>
            <a:ahLst/>
            <a:cxnLst/>
            <a:rect l="l" t="t" r="r" b="b"/>
            <a:pathLst>
              <a:path w="1560243" h="3187700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EFEFEF"/>
              </a:gs>
              <a:gs pos="100000">
                <a:srgbClr val="ACACAC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0"/>
          <p:cNvSpPr>
            <a:spLocks noGrp="1"/>
          </p:cNvSpPr>
          <p:nvPr>
            <p:ph type="pic" idx="5"/>
          </p:nvPr>
        </p:nvSpPr>
        <p:spPr>
          <a:xfrm>
            <a:off x="1208025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159" name="Google Shape;159;p40"/>
          <p:cNvSpPr/>
          <p:nvPr/>
        </p:nvSpPr>
        <p:spPr>
          <a:xfrm>
            <a:off x="15588282" y="2136718"/>
            <a:ext cx="3451120" cy="7065487"/>
          </a:xfrm>
          <a:custGeom>
            <a:avLst/>
            <a:gdLst/>
            <a:ahLst/>
            <a:cxnLst/>
            <a:rect l="l" t="t" r="r" b="b"/>
            <a:pathLst>
              <a:path w="1560243" h="3187700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EFEFEF"/>
              </a:gs>
              <a:gs pos="100000">
                <a:srgbClr val="ACACAC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0"/>
          <p:cNvSpPr>
            <a:spLocks noGrp="1"/>
          </p:cNvSpPr>
          <p:nvPr>
            <p:ph type="pic" idx="6"/>
          </p:nvPr>
        </p:nvSpPr>
        <p:spPr>
          <a:xfrm>
            <a:off x="1580890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Пользовательский макет">
  <p:cSld name="6_Пользовательский макет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/>
          <p:nvPr/>
        </p:nvSpPr>
        <p:spPr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spcFirstLastPara="1" wrap="square" lIns="44975" tIns="45700" rIns="449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1"/>
          <p:cNvSpPr/>
          <p:nvPr/>
        </p:nvSpPr>
        <p:spPr>
          <a:xfrm rot="10800000">
            <a:off x="-6351" y="-18661"/>
            <a:ext cx="4544483" cy="11191876"/>
          </a:xfrm>
          <a:custGeom>
            <a:avLst/>
            <a:gdLst/>
            <a:ahLst/>
            <a:cxnLst/>
            <a:rect l="l" t="t" r="r" b="b"/>
            <a:pathLst>
              <a:path w="4544483" h="11191876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1"/>
          <p:cNvSpPr txBox="1">
            <a:spLocks noGrp="1"/>
          </p:cNvSpPr>
          <p:nvPr>
            <p:ph type="body" idx="1"/>
          </p:nvPr>
        </p:nvSpPr>
        <p:spPr>
          <a:xfrm>
            <a:off x="5161697" y="4167873"/>
            <a:ext cx="11037111" cy="180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None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" name="Google Shape;165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8365" y="355058"/>
            <a:ext cx="3913200" cy="1532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ТС заголовок в 1 строку c картинкой">
  <p:cSld name="39_ТС заголовок в 1 строку c картинкой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sldNum" idx="12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  <a:defRPr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  <a:defRPr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  <a:defRPr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  <a:defRPr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  <a:defRPr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  <a:defRPr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  <a:defRPr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  <a:defRPr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  <a:defRPr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</a:t>
            </a:r>
            <a:endParaRPr/>
          </a:p>
        </p:txBody>
      </p:sp>
      <p:sp>
        <p:nvSpPr>
          <p:cNvPr id="19" name="Google Shape;19;p6"/>
          <p:cNvSpPr/>
          <p:nvPr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6"/>
          <p:cNvSpPr txBox="1"/>
          <p:nvPr/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Пользовательский макет">
  <p:cSld name="9_Пользовательский макет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2"/>
          <p:cNvSpPr txBox="1">
            <a:spLocks noGrp="1"/>
          </p:cNvSpPr>
          <p:nvPr>
            <p:ph type="title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  <a:defRPr sz="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  <a:defRPr sz="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  <a:defRPr sz="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  <a:defRPr sz="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  <a:defRPr sz="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  <a:defRPr sz="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  <a:defRPr sz="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  <a:defRPr sz="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  <a:defRPr sz="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42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ТС заголовок в 1 строку c картинкой">
  <p:cSld name="36_ТС заголовок в 1 строку c картинкой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3"/>
          <p:cNvSpPr txBox="1">
            <a:spLocks noGrp="1"/>
          </p:cNvSpPr>
          <p:nvPr>
            <p:ph type="body" idx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Noto Sans Symbols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975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Noto Sans Symbols"/>
              <a:buChar char="▪"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975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Noto Sans Symbols"/>
              <a:buChar char="▪"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3975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Noto Sans Symbols"/>
              <a:buChar char="▪"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3975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Noto Sans Symbols"/>
              <a:buChar char="▪"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43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ТС заголовок в 1 строку c картинкой">
  <p:cSld name="32_ТС заголовок в 1 строку c картинкой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4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4975" tIns="45700" rIns="449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44"/>
          <p:cNvSpPr txBox="1">
            <a:spLocks noGrp="1"/>
          </p:cNvSpPr>
          <p:nvPr>
            <p:ph type="body" idx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Noto Sans Symbols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975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Noto Sans Symbols"/>
              <a:buChar char="▪"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975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Noto Sans Symbols"/>
              <a:buChar char="▪"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3975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Noto Sans Symbols"/>
              <a:buChar char="▪"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3975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Noto Sans Symbols"/>
              <a:buChar char="▪"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44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ТС заголовок в 1 строку c картинкой">
  <p:cSld name="21_ТС заголовок в 1 строку c картинкой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5"/>
          <p:cNvSpPr txBox="1">
            <a:spLocks noGrp="1"/>
          </p:cNvSpPr>
          <p:nvPr>
            <p:ph type="body" idx="1"/>
          </p:nvPr>
        </p:nvSpPr>
        <p:spPr>
          <a:xfrm>
            <a:off x="1295135" y="5849352"/>
            <a:ext cx="2890621" cy="112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3450"/>
              <a:buFont typeface="Noto Sans Symbols"/>
              <a:buNone/>
              <a:defRPr sz="34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4767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3450"/>
              <a:buFont typeface="Noto Sans Symbols"/>
              <a:buChar char="▪"/>
              <a:defRPr sz="34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4767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3450"/>
              <a:buFont typeface="Noto Sans Symbols"/>
              <a:buChar char="▪"/>
              <a:defRPr sz="34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4767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3450"/>
              <a:buFont typeface="Noto Sans Symbols"/>
              <a:buChar char="▪"/>
              <a:defRPr sz="34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4767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3450"/>
              <a:buFont typeface="Noto Sans Symbols"/>
              <a:buChar char="▪"/>
              <a:defRPr sz="34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45"/>
          <p:cNvSpPr txBox="1">
            <a:spLocks noGrp="1"/>
          </p:cNvSpPr>
          <p:nvPr>
            <p:ph type="body" idx="2"/>
          </p:nvPr>
        </p:nvSpPr>
        <p:spPr>
          <a:xfrm>
            <a:off x="1295135" y="7169598"/>
            <a:ext cx="2890621" cy="211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31244"/>
              </a:lnSpc>
              <a:spcBef>
                <a:spcPts val="2363"/>
              </a:spcBef>
              <a:spcAft>
                <a:spcPts val="0"/>
              </a:spcAft>
              <a:buClr>
                <a:srgbClr val="5C5D5E"/>
              </a:buClr>
              <a:buSzPts val="2250"/>
              <a:buFont typeface="Noto Sans Symbols"/>
              <a:buNone/>
              <a:defRPr sz="2250" b="0" i="0" u="none" strike="noStrike" cap="none">
                <a:solidFill>
                  <a:srgbClr val="5C5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45"/>
          <p:cNvSpPr txBox="1">
            <a:spLocks noGrp="1"/>
          </p:cNvSpPr>
          <p:nvPr>
            <p:ph type="body" idx="3"/>
          </p:nvPr>
        </p:nvSpPr>
        <p:spPr>
          <a:xfrm>
            <a:off x="5867617" y="3861809"/>
            <a:ext cx="1156271" cy="97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18000"/>
              </a:lnSpc>
              <a:spcBef>
                <a:spcPts val="1476"/>
              </a:spcBef>
              <a:spcAft>
                <a:spcPts val="0"/>
              </a:spcAft>
              <a:buClr>
                <a:srgbClr val="FFFFFF"/>
              </a:buClr>
              <a:buSzPts val="5650"/>
              <a:buFont typeface="Noto Sans Symbols"/>
              <a:buNone/>
              <a:defRPr sz="56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45"/>
          <p:cNvSpPr txBox="1">
            <a:spLocks noGrp="1"/>
          </p:cNvSpPr>
          <p:nvPr>
            <p:ph type="body" idx="4"/>
          </p:nvPr>
        </p:nvSpPr>
        <p:spPr>
          <a:xfrm>
            <a:off x="10589495" y="3861809"/>
            <a:ext cx="1156271" cy="97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18000"/>
              </a:lnSpc>
              <a:spcBef>
                <a:spcPts val="1476"/>
              </a:spcBef>
              <a:spcAft>
                <a:spcPts val="0"/>
              </a:spcAft>
              <a:buClr>
                <a:srgbClr val="FFFFFF"/>
              </a:buClr>
              <a:buSzPts val="5650"/>
              <a:buFont typeface="Noto Sans Symbols"/>
              <a:buNone/>
              <a:defRPr sz="56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45"/>
          <p:cNvSpPr txBox="1">
            <a:spLocks noGrp="1"/>
          </p:cNvSpPr>
          <p:nvPr>
            <p:ph type="body" idx="5"/>
          </p:nvPr>
        </p:nvSpPr>
        <p:spPr>
          <a:xfrm>
            <a:off x="15161374" y="3846954"/>
            <a:ext cx="1156271" cy="97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18000"/>
              </a:lnSpc>
              <a:spcBef>
                <a:spcPts val="1476"/>
              </a:spcBef>
              <a:spcAft>
                <a:spcPts val="0"/>
              </a:spcAft>
              <a:buClr>
                <a:srgbClr val="FFFFFF"/>
              </a:buClr>
              <a:buSzPts val="5650"/>
              <a:buFont typeface="Noto Sans Symbols"/>
              <a:buNone/>
              <a:defRPr sz="56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45"/>
          <p:cNvSpPr txBox="1">
            <a:spLocks noGrp="1"/>
          </p:cNvSpPr>
          <p:nvPr>
            <p:ph type="body" idx="6"/>
          </p:nvPr>
        </p:nvSpPr>
        <p:spPr>
          <a:xfrm>
            <a:off x="1295128" y="3861809"/>
            <a:ext cx="1156271" cy="97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18000"/>
              </a:lnSpc>
              <a:spcBef>
                <a:spcPts val="1476"/>
              </a:spcBef>
              <a:spcAft>
                <a:spcPts val="0"/>
              </a:spcAft>
              <a:buClr>
                <a:srgbClr val="000000"/>
              </a:buClr>
              <a:buSzPts val="5650"/>
              <a:buFont typeface="Noto Sans Symbols"/>
              <a:buNone/>
              <a:defRPr sz="56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body" idx="7"/>
          </p:nvPr>
        </p:nvSpPr>
        <p:spPr>
          <a:xfrm>
            <a:off x="5867619" y="5849352"/>
            <a:ext cx="2890621" cy="112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3450"/>
              <a:buFont typeface="Noto Sans Symbols"/>
              <a:buNone/>
              <a:defRPr sz="34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body" idx="8"/>
          </p:nvPr>
        </p:nvSpPr>
        <p:spPr>
          <a:xfrm>
            <a:off x="5867619" y="7169598"/>
            <a:ext cx="2890621" cy="211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31244"/>
              </a:lnSpc>
              <a:spcBef>
                <a:spcPts val="2363"/>
              </a:spcBef>
              <a:spcAft>
                <a:spcPts val="0"/>
              </a:spcAft>
              <a:buClr>
                <a:srgbClr val="5C5D5E"/>
              </a:buClr>
              <a:buSzPts val="2250"/>
              <a:buFont typeface="Noto Sans Symbols"/>
              <a:buNone/>
              <a:defRPr sz="2250" b="0" i="0" u="none" strike="noStrike" cap="none">
                <a:solidFill>
                  <a:srgbClr val="5C5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45"/>
          <p:cNvSpPr txBox="1">
            <a:spLocks noGrp="1"/>
          </p:cNvSpPr>
          <p:nvPr>
            <p:ph type="body" idx="9"/>
          </p:nvPr>
        </p:nvSpPr>
        <p:spPr>
          <a:xfrm>
            <a:off x="10627246" y="5849352"/>
            <a:ext cx="2890621" cy="112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3450"/>
              <a:buFont typeface="Noto Sans Symbols"/>
              <a:buNone/>
              <a:defRPr sz="34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45"/>
          <p:cNvSpPr txBox="1">
            <a:spLocks noGrp="1"/>
          </p:cNvSpPr>
          <p:nvPr>
            <p:ph type="body" idx="13"/>
          </p:nvPr>
        </p:nvSpPr>
        <p:spPr>
          <a:xfrm>
            <a:off x="10627246" y="7169598"/>
            <a:ext cx="2890621" cy="211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31244"/>
              </a:lnSpc>
              <a:spcBef>
                <a:spcPts val="2363"/>
              </a:spcBef>
              <a:spcAft>
                <a:spcPts val="0"/>
              </a:spcAft>
              <a:buClr>
                <a:srgbClr val="5C5D5E"/>
              </a:buClr>
              <a:buSzPts val="2250"/>
              <a:buFont typeface="Noto Sans Symbols"/>
              <a:buNone/>
              <a:defRPr sz="2250" b="0" i="0" u="none" strike="noStrike" cap="none">
                <a:solidFill>
                  <a:srgbClr val="5C5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45"/>
          <p:cNvSpPr txBox="1">
            <a:spLocks noGrp="1"/>
          </p:cNvSpPr>
          <p:nvPr>
            <p:ph type="body" idx="14"/>
          </p:nvPr>
        </p:nvSpPr>
        <p:spPr>
          <a:xfrm>
            <a:off x="15161382" y="5849352"/>
            <a:ext cx="2890621" cy="112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3450"/>
              <a:buFont typeface="Noto Sans Symbols"/>
              <a:buNone/>
              <a:defRPr sz="34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p45"/>
          <p:cNvSpPr txBox="1">
            <a:spLocks noGrp="1"/>
          </p:cNvSpPr>
          <p:nvPr>
            <p:ph type="body" idx="15"/>
          </p:nvPr>
        </p:nvSpPr>
        <p:spPr>
          <a:xfrm>
            <a:off x="15161382" y="7169598"/>
            <a:ext cx="2890621" cy="211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31244"/>
              </a:lnSpc>
              <a:spcBef>
                <a:spcPts val="2363"/>
              </a:spcBef>
              <a:spcAft>
                <a:spcPts val="0"/>
              </a:spcAft>
              <a:buClr>
                <a:srgbClr val="5C5D5E"/>
              </a:buClr>
              <a:buSzPts val="2250"/>
              <a:buFont typeface="Noto Sans Symbols"/>
              <a:buNone/>
              <a:defRPr sz="2250" b="0" i="0" u="none" strike="noStrike" cap="none">
                <a:solidFill>
                  <a:srgbClr val="5C5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45"/>
          <p:cNvSpPr txBox="1">
            <a:spLocks noGrp="1"/>
          </p:cNvSpPr>
          <p:nvPr>
            <p:ph type="body" idx="16"/>
          </p:nvPr>
        </p:nvSpPr>
        <p:spPr>
          <a:xfrm>
            <a:off x="1424955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Noto Sans Symbols"/>
              <a:buNone/>
              <a:defRPr sz="5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45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Пользовательский макет">
  <p:cSld name="14_Пользовательский макет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6"/>
          <p:cNvSpPr txBox="1">
            <a:spLocks noGrp="1"/>
          </p:cNvSpPr>
          <p:nvPr>
            <p:ph type="body" idx="1"/>
          </p:nvPr>
        </p:nvSpPr>
        <p:spPr>
          <a:xfrm>
            <a:off x="12814905" y="2748703"/>
            <a:ext cx="3587374" cy="51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282828"/>
              </a:buClr>
              <a:buSzPts val="2650"/>
              <a:buFont typeface="Noto Sans Symbols"/>
              <a:buNone/>
              <a:defRPr sz="2650" b="0" i="0" u="none" strike="noStrike" cap="non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6875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282828"/>
              </a:buClr>
              <a:buSzPts val="2650"/>
              <a:buFont typeface="Noto Sans Symbols"/>
              <a:buChar char="▪"/>
              <a:defRPr sz="2650" b="0" i="0" u="none" strike="noStrike" cap="non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96875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282828"/>
              </a:buClr>
              <a:buSzPts val="2650"/>
              <a:buFont typeface="Noto Sans Symbols"/>
              <a:buChar char="▪"/>
              <a:defRPr sz="2650" b="0" i="0" u="none" strike="noStrike" cap="non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6875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282828"/>
              </a:buClr>
              <a:buSzPts val="2650"/>
              <a:buFont typeface="Noto Sans Symbols"/>
              <a:buChar char="▪"/>
              <a:defRPr sz="2650" b="0" i="0" u="none" strike="noStrike" cap="non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6875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282828"/>
              </a:buClr>
              <a:buSzPts val="2650"/>
              <a:buFont typeface="Noto Sans Symbols"/>
              <a:buChar char="▪"/>
              <a:defRPr sz="2650" b="0" i="0" u="none" strike="noStrike" cap="non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46"/>
          <p:cNvSpPr txBox="1">
            <a:spLocks noGrp="1"/>
          </p:cNvSpPr>
          <p:nvPr>
            <p:ph type="body" idx="2"/>
          </p:nvPr>
        </p:nvSpPr>
        <p:spPr>
          <a:xfrm>
            <a:off x="12814905" y="3467280"/>
            <a:ext cx="3587374" cy="114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5004" lvl="0" indent="-228600" algn="l" rtl="0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50"/>
              <a:buFont typeface="Noto Sans Symbols"/>
              <a:buNone/>
              <a:defRPr sz="1650" b="0" i="0" u="none" strike="noStrike" cap="non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46"/>
          <p:cNvSpPr txBox="1">
            <a:spLocks noGrp="1"/>
          </p:cNvSpPr>
          <p:nvPr>
            <p:ph type="body" idx="3"/>
          </p:nvPr>
        </p:nvSpPr>
        <p:spPr>
          <a:xfrm>
            <a:off x="12814905" y="7790442"/>
            <a:ext cx="3587374" cy="907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650"/>
              <a:buFont typeface="Noto Sans Symbols"/>
              <a:buNone/>
              <a:defRPr sz="2650" b="0" i="0" u="none" strike="noStrike" cap="non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46"/>
          <p:cNvSpPr txBox="1">
            <a:spLocks noGrp="1"/>
          </p:cNvSpPr>
          <p:nvPr>
            <p:ph type="body" idx="4"/>
          </p:nvPr>
        </p:nvSpPr>
        <p:spPr>
          <a:xfrm>
            <a:off x="12814905" y="8869305"/>
            <a:ext cx="3587374" cy="114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5004" lvl="0" indent="-228600" algn="l" rtl="0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50"/>
              <a:buFont typeface="Noto Sans Symbols"/>
              <a:buNone/>
              <a:defRPr sz="1650" b="0" i="0" u="none" strike="noStrike" cap="non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46"/>
          <p:cNvSpPr txBox="1">
            <a:spLocks noGrp="1"/>
          </p:cNvSpPr>
          <p:nvPr>
            <p:ph type="body" idx="5"/>
          </p:nvPr>
        </p:nvSpPr>
        <p:spPr>
          <a:xfrm>
            <a:off x="1691679" y="4695468"/>
            <a:ext cx="4358704" cy="123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5004" lvl="0" indent="-228600" algn="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50"/>
              <a:buFont typeface="Noto Sans Symbols"/>
              <a:buNone/>
              <a:defRPr sz="1650" b="0" i="0" u="none" strike="noStrike" cap="non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46"/>
          <p:cNvSpPr txBox="1">
            <a:spLocks noGrp="1"/>
          </p:cNvSpPr>
          <p:nvPr>
            <p:ph type="body" idx="6"/>
          </p:nvPr>
        </p:nvSpPr>
        <p:spPr>
          <a:xfrm>
            <a:off x="1691679" y="3531100"/>
            <a:ext cx="4358704" cy="95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14509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Noto Sans Symbols"/>
              <a:buNone/>
              <a:defRPr sz="2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46"/>
          <p:cNvSpPr txBox="1">
            <a:spLocks noGrp="1"/>
          </p:cNvSpPr>
          <p:nvPr>
            <p:ph type="body" idx="7"/>
          </p:nvPr>
        </p:nvSpPr>
        <p:spPr>
          <a:xfrm>
            <a:off x="2442818" y="8972232"/>
            <a:ext cx="4358704" cy="123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5004" lvl="0" indent="-228600" algn="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50"/>
              <a:buFont typeface="Noto Sans Symbols"/>
              <a:buNone/>
              <a:defRPr sz="1650" b="0" i="0" u="none" strike="noStrike" cap="non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" name="Google Shape;199;p46"/>
          <p:cNvSpPr txBox="1">
            <a:spLocks noGrp="1"/>
          </p:cNvSpPr>
          <p:nvPr>
            <p:ph type="body" idx="8"/>
          </p:nvPr>
        </p:nvSpPr>
        <p:spPr>
          <a:xfrm>
            <a:off x="2442818" y="7807861"/>
            <a:ext cx="4358704" cy="95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14509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Noto Sans Symbols"/>
              <a:buNone/>
              <a:defRPr sz="2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46"/>
          <p:cNvSpPr txBox="1">
            <a:spLocks noGrp="1"/>
          </p:cNvSpPr>
          <p:nvPr>
            <p:ph type="body" idx="9"/>
          </p:nvPr>
        </p:nvSpPr>
        <p:spPr>
          <a:xfrm>
            <a:off x="10523171" y="3556889"/>
            <a:ext cx="1156271" cy="63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Noto Sans Symbols"/>
              <a:buNone/>
              <a:defRPr sz="3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46"/>
          <p:cNvSpPr txBox="1">
            <a:spLocks noGrp="1"/>
          </p:cNvSpPr>
          <p:nvPr>
            <p:ph type="body" idx="13"/>
          </p:nvPr>
        </p:nvSpPr>
        <p:spPr>
          <a:xfrm>
            <a:off x="6482498" y="4677947"/>
            <a:ext cx="972028" cy="63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Noto Sans Symbols"/>
              <a:buNone/>
              <a:defRPr sz="3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46"/>
          <p:cNvSpPr txBox="1">
            <a:spLocks noGrp="1"/>
          </p:cNvSpPr>
          <p:nvPr>
            <p:ph type="body" idx="14"/>
          </p:nvPr>
        </p:nvSpPr>
        <p:spPr>
          <a:xfrm>
            <a:off x="7740103" y="8234913"/>
            <a:ext cx="972028" cy="63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Noto Sans Symbols"/>
              <a:buNone/>
              <a:defRPr sz="3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46"/>
          <p:cNvSpPr txBox="1">
            <a:spLocks noGrp="1"/>
          </p:cNvSpPr>
          <p:nvPr>
            <p:ph type="body" idx="15"/>
          </p:nvPr>
        </p:nvSpPr>
        <p:spPr>
          <a:xfrm>
            <a:off x="11362678" y="7899367"/>
            <a:ext cx="972028" cy="63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Noto Sans Symbols"/>
              <a:buNone/>
              <a:defRPr sz="3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46"/>
          <p:cNvSpPr txBox="1">
            <a:spLocks noGrp="1"/>
          </p:cNvSpPr>
          <p:nvPr>
            <p:ph type="body" idx="16"/>
          </p:nvPr>
        </p:nvSpPr>
        <p:spPr>
          <a:xfrm>
            <a:off x="1424955" y="625738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Noto Sans Symbols"/>
              <a:buNone/>
              <a:defRPr sz="5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46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00"/>
              <a:buFont typeface="Arial"/>
              <a:buNone/>
              <a:defRPr sz="7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  <a:defRPr sz="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  <a:defRPr sz="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  <a:defRPr sz="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  <a:defRPr sz="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  <a:defRPr sz="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  <a:defRPr sz="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  <a:defRPr sz="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  <a:defRPr sz="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47"/>
          <p:cNvSpPr txBox="1">
            <a:spLocks noGrp="1"/>
          </p:cNvSpPr>
          <p:nvPr>
            <p:ph type="subTitle" idx="1"/>
          </p:nvPr>
        </p:nvSpPr>
        <p:spPr>
          <a:xfrm>
            <a:off x="800853" y="5377808"/>
            <a:ext cx="13859510" cy="41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>
            <a:lvl1pPr marR="0" lvl="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None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Google Shape;209;p47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"/>
          <p:cNvSpPr txBox="1"/>
          <p:nvPr/>
        </p:nvSpPr>
        <p:spPr>
          <a:xfrm>
            <a:off x="895734" y="661998"/>
            <a:ext cx="17106569" cy="1119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rgbClr val="1A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8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ТС заголовок в 1 строку c картинкой">
  <p:cSld name="7_ТС заголовок в 1 строку c картинкой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0"/>
          <p:cNvSpPr txBox="1">
            <a:spLocks noGrp="1"/>
          </p:cNvSpPr>
          <p:nvPr>
            <p:ph type="body" idx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None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None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None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50"/>
          <p:cNvSpPr>
            <a:spLocks noGrp="1"/>
          </p:cNvSpPr>
          <p:nvPr>
            <p:ph type="pic" idx="2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50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С заголовок в 4 строки">
  <p:cSld name="1_ТС заголовок в 4 строки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1"/>
          <p:cNvSpPr/>
          <p:nvPr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spcFirstLastPara="1" wrap="square" lIns="44975" tIns="45700" rIns="449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51"/>
          <p:cNvSpPr txBox="1">
            <a:spLocks noGrp="1"/>
          </p:cNvSpPr>
          <p:nvPr>
            <p:ph type="body" idx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" name="Google Shape;222;p51"/>
          <p:cNvSpPr txBox="1">
            <a:spLocks noGrp="1"/>
          </p:cNvSpPr>
          <p:nvPr>
            <p:ph type="body" idx="2"/>
          </p:nvPr>
        </p:nvSpPr>
        <p:spPr>
          <a:xfrm>
            <a:off x="712491" y="10031914"/>
            <a:ext cx="3065519" cy="421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51"/>
          <p:cNvSpPr txBox="1">
            <a:spLocks noGrp="1"/>
          </p:cNvSpPr>
          <p:nvPr>
            <p:ph type="body" idx="3"/>
          </p:nvPr>
        </p:nvSpPr>
        <p:spPr>
          <a:xfrm>
            <a:off x="712491" y="6298654"/>
            <a:ext cx="11134605" cy="68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9081"/>
              </a:lnSpc>
              <a:spcBef>
                <a:spcPts val="109"/>
              </a:spcBef>
              <a:spcAft>
                <a:spcPts val="0"/>
              </a:spcAft>
              <a:buClr>
                <a:srgbClr val="282828"/>
              </a:buClr>
              <a:buSzPts val="3050"/>
              <a:buFont typeface="Noto Sans Symbols"/>
              <a:buNone/>
              <a:defRPr sz="3050" b="0" i="0" u="none" strike="noStrike" cap="non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51"/>
          <p:cNvSpPr txBox="1">
            <a:spLocks noGrp="1"/>
          </p:cNvSpPr>
          <p:nvPr>
            <p:ph type="body" idx="4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60118"/>
              </a:lnSpc>
              <a:spcBef>
                <a:spcPts val="104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Noto Sans Symbols"/>
              <a:buNone/>
              <a:defRPr sz="5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5" name="Google Shape;225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2995" y="351064"/>
            <a:ext cx="3888000" cy="15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ТС заголовок в 1 строку c картинкой">
  <p:cSld name="16_ТС заголовок в 1 строку c картинкой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sldNum" idx="12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  <a:defRPr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  <a:defRPr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  <a:defRPr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  <a:defRPr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  <a:defRPr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  <a:defRPr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  <a:defRPr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  <a:defRPr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Noto Sans Symbols"/>
              <a:buNone/>
              <a:defRPr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</a:t>
            </a:r>
            <a:endParaRPr/>
          </a:p>
        </p:txBody>
      </p:sp>
      <p:pic>
        <p:nvPicPr>
          <p:cNvPr id="23" name="Google Shape;23;p7"/>
          <p:cNvPicPr preferRelativeResize="0"/>
          <p:nvPr/>
        </p:nvPicPr>
        <p:blipFill rotWithShape="1">
          <a:blip r:embed="rId2">
            <a:alphaModFix/>
          </a:blip>
          <a:srcRect t="4375" b="12816"/>
          <a:stretch/>
        </p:blipFill>
        <p:spPr>
          <a:xfrm>
            <a:off x="0" y="-1"/>
            <a:ext cx="19823463" cy="111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ТС заголовок в 4 строки">
  <p:cSld name="2_ТС заголовок в 4 строки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2"/>
          <p:cNvSpPr txBox="1">
            <a:spLocks noGrp="1"/>
          </p:cNvSpPr>
          <p:nvPr>
            <p:ph type="body" idx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Google Shape;228;p52"/>
          <p:cNvSpPr txBox="1">
            <a:spLocks noGrp="1"/>
          </p:cNvSpPr>
          <p:nvPr>
            <p:ph type="body" idx="2"/>
          </p:nvPr>
        </p:nvSpPr>
        <p:spPr>
          <a:xfrm>
            <a:off x="712491" y="10031914"/>
            <a:ext cx="3065519" cy="421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Google Shape;229;p52"/>
          <p:cNvSpPr txBox="1">
            <a:spLocks noGrp="1"/>
          </p:cNvSpPr>
          <p:nvPr>
            <p:ph type="body" idx="3"/>
          </p:nvPr>
        </p:nvSpPr>
        <p:spPr>
          <a:xfrm>
            <a:off x="712491" y="6298654"/>
            <a:ext cx="11134605" cy="68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9081"/>
              </a:lnSpc>
              <a:spcBef>
                <a:spcPts val="109"/>
              </a:spcBef>
              <a:spcAft>
                <a:spcPts val="0"/>
              </a:spcAft>
              <a:buClr>
                <a:srgbClr val="282828"/>
              </a:buClr>
              <a:buSzPts val="3050"/>
              <a:buFont typeface="Noto Sans Symbols"/>
              <a:buNone/>
              <a:defRPr sz="3050" b="0" i="0" u="none" strike="noStrike" cap="non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" name="Google Shape;230;p52"/>
          <p:cNvSpPr txBox="1">
            <a:spLocks noGrp="1"/>
          </p:cNvSpPr>
          <p:nvPr>
            <p:ph type="body" idx="4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60118"/>
              </a:lnSpc>
              <a:spcBef>
                <a:spcPts val="104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Noto Sans Symbols"/>
              <a:buNone/>
              <a:defRPr sz="5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1" name="Google Shape;231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2995" y="351064"/>
            <a:ext cx="3888000" cy="15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53"/>
          <p:cNvPicPr preferRelativeResize="0"/>
          <p:nvPr/>
        </p:nvPicPr>
        <p:blipFill rotWithShape="1">
          <a:blip r:embed="rId2">
            <a:alphaModFix/>
          </a:blip>
          <a:srcRect r="11255" b="18587"/>
          <a:stretch/>
        </p:blipFill>
        <p:spPr>
          <a:xfrm>
            <a:off x="7634177" y="0"/>
            <a:ext cx="12165123" cy="111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995" y="351064"/>
            <a:ext cx="3888000" cy="15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С заголовок в 4 строки">
  <p:cSld name="ТС заголовок в 4 строки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4"/>
          <p:cNvSpPr/>
          <p:nvPr/>
        </p:nvSpPr>
        <p:spPr>
          <a:xfrm rot="10800000">
            <a:off x="-6351" y="-18661"/>
            <a:ext cx="4544483" cy="11191876"/>
          </a:xfrm>
          <a:custGeom>
            <a:avLst/>
            <a:gdLst/>
            <a:ahLst/>
            <a:cxnLst/>
            <a:rect l="l" t="t" r="r" b="b"/>
            <a:pathLst>
              <a:path w="4544483" h="11191876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8465" y="347498"/>
            <a:ext cx="3888000" cy="15228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54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rgbClr val="FFFFFF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5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Custom Layout">
  <p:cSld name="46_Custom Layout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6"/>
          <p:cNvSpPr>
            <a:spLocks noGrp="1"/>
          </p:cNvSpPr>
          <p:nvPr>
            <p:ph type="pic" idx="2"/>
          </p:nvPr>
        </p:nvSpPr>
        <p:spPr>
          <a:xfrm>
            <a:off x="5" y="-7289"/>
            <a:ext cx="7925031" cy="104482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43" name="Google Shape;243;p56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7"/>
          <p:cNvSpPr>
            <a:spLocks noGrp="1"/>
          </p:cNvSpPr>
          <p:nvPr>
            <p:ph type="media" idx="2"/>
          </p:nvPr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None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Google Shape;246;p57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Custom Layout">
  <p:cSld name="47_Custom Layou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8"/>
          <p:cNvSpPr>
            <a:spLocks noGrp="1"/>
          </p:cNvSpPr>
          <p:nvPr>
            <p:ph type="pic" idx="2"/>
          </p:nvPr>
        </p:nvSpPr>
        <p:spPr>
          <a:xfrm>
            <a:off x="7628598" y="3056311"/>
            <a:ext cx="5358009" cy="53690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49" name="Google Shape;249;p58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_Custom Layout">
  <p:cSld name="49_Custom Layou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9"/>
          <p:cNvSpPr>
            <a:spLocks noGrp="1"/>
          </p:cNvSpPr>
          <p:nvPr>
            <p:ph type="pic" idx="2"/>
          </p:nvPr>
        </p:nvSpPr>
        <p:spPr>
          <a:xfrm>
            <a:off x="7034197" y="1043019"/>
            <a:ext cx="3495596" cy="44923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52" name="Google Shape;252;p59"/>
          <p:cNvSpPr>
            <a:spLocks noGrp="1"/>
          </p:cNvSpPr>
          <p:nvPr>
            <p:ph type="pic" idx="3"/>
          </p:nvPr>
        </p:nvSpPr>
        <p:spPr>
          <a:xfrm>
            <a:off x="7034197" y="5822291"/>
            <a:ext cx="3495596" cy="44923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53" name="Google Shape;253;p59"/>
          <p:cNvSpPr>
            <a:spLocks noGrp="1"/>
          </p:cNvSpPr>
          <p:nvPr>
            <p:ph type="pic" idx="4"/>
          </p:nvPr>
        </p:nvSpPr>
        <p:spPr>
          <a:xfrm>
            <a:off x="11087388" y="547014"/>
            <a:ext cx="3495596" cy="44923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54" name="Google Shape;254;p59"/>
          <p:cNvSpPr>
            <a:spLocks noGrp="1"/>
          </p:cNvSpPr>
          <p:nvPr>
            <p:ph type="pic" idx="5"/>
          </p:nvPr>
        </p:nvSpPr>
        <p:spPr>
          <a:xfrm>
            <a:off x="11087388" y="5326286"/>
            <a:ext cx="3495596" cy="44923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55" name="Google Shape;255;p59"/>
          <p:cNvSpPr>
            <a:spLocks noGrp="1"/>
          </p:cNvSpPr>
          <p:nvPr>
            <p:ph type="pic" idx="6"/>
          </p:nvPr>
        </p:nvSpPr>
        <p:spPr>
          <a:xfrm>
            <a:off x="15140584" y="1048410"/>
            <a:ext cx="3495596" cy="44923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56" name="Google Shape;256;p59"/>
          <p:cNvSpPr>
            <a:spLocks noGrp="1"/>
          </p:cNvSpPr>
          <p:nvPr>
            <p:ph type="pic" idx="7"/>
          </p:nvPr>
        </p:nvSpPr>
        <p:spPr>
          <a:xfrm>
            <a:off x="15140584" y="5827681"/>
            <a:ext cx="3495596" cy="44923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57" name="Google Shape;257;p59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_Custom Layout">
  <p:cSld name="51_Custom Layout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>
            <a:spLocks noGrp="1"/>
          </p:cNvSpPr>
          <p:nvPr>
            <p:ph type="pic" idx="2"/>
          </p:nvPr>
        </p:nvSpPr>
        <p:spPr>
          <a:xfrm>
            <a:off x="2351167" y="6944078"/>
            <a:ext cx="2227421" cy="22320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60" name="Google Shape;260;p60"/>
          <p:cNvSpPr>
            <a:spLocks noGrp="1"/>
          </p:cNvSpPr>
          <p:nvPr>
            <p:ph type="pic" idx="3"/>
          </p:nvPr>
        </p:nvSpPr>
        <p:spPr>
          <a:xfrm>
            <a:off x="6503109" y="6944078"/>
            <a:ext cx="2227421" cy="22320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61" name="Google Shape;261;p60"/>
          <p:cNvSpPr>
            <a:spLocks noGrp="1"/>
          </p:cNvSpPr>
          <p:nvPr>
            <p:ph type="pic" idx="4"/>
          </p:nvPr>
        </p:nvSpPr>
        <p:spPr>
          <a:xfrm>
            <a:off x="10655051" y="6944078"/>
            <a:ext cx="2227421" cy="22320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62" name="Google Shape;262;p60"/>
          <p:cNvSpPr>
            <a:spLocks noGrp="1"/>
          </p:cNvSpPr>
          <p:nvPr>
            <p:ph type="pic" idx="5"/>
          </p:nvPr>
        </p:nvSpPr>
        <p:spPr>
          <a:xfrm>
            <a:off x="14806992" y="6944078"/>
            <a:ext cx="2227421" cy="22320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63" name="Google Shape;263;p60"/>
          <p:cNvSpPr>
            <a:spLocks noGrp="1"/>
          </p:cNvSpPr>
          <p:nvPr>
            <p:ph type="pic" idx="6"/>
          </p:nvPr>
        </p:nvSpPr>
        <p:spPr>
          <a:xfrm>
            <a:off x="2351167" y="3348038"/>
            <a:ext cx="2227421" cy="22320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64" name="Google Shape;264;p60"/>
          <p:cNvSpPr>
            <a:spLocks noGrp="1"/>
          </p:cNvSpPr>
          <p:nvPr>
            <p:ph type="pic" idx="7"/>
          </p:nvPr>
        </p:nvSpPr>
        <p:spPr>
          <a:xfrm>
            <a:off x="6503109" y="3348038"/>
            <a:ext cx="2227421" cy="22320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65" name="Google Shape;265;p60"/>
          <p:cNvSpPr>
            <a:spLocks noGrp="1"/>
          </p:cNvSpPr>
          <p:nvPr>
            <p:ph type="pic" idx="8"/>
          </p:nvPr>
        </p:nvSpPr>
        <p:spPr>
          <a:xfrm>
            <a:off x="10655051" y="3348038"/>
            <a:ext cx="2227421" cy="22320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66" name="Google Shape;266;p60"/>
          <p:cNvSpPr>
            <a:spLocks noGrp="1"/>
          </p:cNvSpPr>
          <p:nvPr>
            <p:ph type="pic" idx="9"/>
          </p:nvPr>
        </p:nvSpPr>
        <p:spPr>
          <a:xfrm>
            <a:off x="14806992" y="3348038"/>
            <a:ext cx="2227421" cy="22320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67" name="Google Shape;267;p60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_Custom Layout">
  <p:cSld name="53_Custom Layout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1"/>
          <p:cNvSpPr/>
          <p:nvPr/>
        </p:nvSpPr>
        <p:spPr>
          <a:xfrm rot="10800000" flipH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4975" tIns="45700" rIns="4497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61"/>
          <p:cNvSpPr>
            <a:spLocks noGrp="1"/>
          </p:cNvSpPr>
          <p:nvPr>
            <p:ph type="pic" idx="2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sp>
      <p:sp>
        <p:nvSpPr>
          <p:cNvPr id="271" name="Google Shape;271;p61"/>
          <p:cNvSpPr>
            <a:spLocks noGrp="1"/>
          </p:cNvSpPr>
          <p:nvPr>
            <p:ph type="pic" idx="3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sp>
      <p:sp>
        <p:nvSpPr>
          <p:cNvPr id="272" name="Google Shape;272;p61"/>
          <p:cNvSpPr>
            <a:spLocks noGrp="1"/>
          </p:cNvSpPr>
          <p:nvPr>
            <p:ph type="pic" idx="4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sp>
      <p:sp>
        <p:nvSpPr>
          <p:cNvPr id="273" name="Google Shape;273;p61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ТС заголовок в 1 строку c картинкой">
  <p:cSld name="20_ТС заголовок в 1 строку c картинкой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 rot="10800000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468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8"/>
          <p:cNvSpPr/>
          <p:nvPr/>
        </p:nvSpPr>
        <p:spPr>
          <a:xfrm rot="10800000">
            <a:off x="13307828" y="0"/>
            <a:ext cx="6491472" cy="10440988"/>
          </a:xfrm>
          <a:custGeom>
            <a:avLst/>
            <a:gdLst/>
            <a:ahLst/>
            <a:cxnLst/>
            <a:rect l="l" t="t" r="r" b="b"/>
            <a:pathLst>
              <a:path w="6491472" h="10287006" extrusionOk="0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68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8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Custom Layout">
  <p:cSld name="52_Custom Layout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2"/>
          <p:cNvSpPr>
            <a:spLocks noGrp="1"/>
          </p:cNvSpPr>
          <p:nvPr>
            <p:ph type="pic" idx="2"/>
          </p:nvPr>
        </p:nvSpPr>
        <p:spPr>
          <a:xfrm>
            <a:off x="7474406" y="501436"/>
            <a:ext cx="1608693" cy="16120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76" name="Google Shape;276;p62"/>
          <p:cNvSpPr>
            <a:spLocks noGrp="1"/>
          </p:cNvSpPr>
          <p:nvPr>
            <p:ph type="pic" idx="3"/>
          </p:nvPr>
        </p:nvSpPr>
        <p:spPr>
          <a:xfrm>
            <a:off x="2021924" y="2919463"/>
            <a:ext cx="1608693" cy="16120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77" name="Google Shape;277;p62"/>
          <p:cNvSpPr>
            <a:spLocks noGrp="1"/>
          </p:cNvSpPr>
          <p:nvPr>
            <p:ph type="pic" idx="4"/>
          </p:nvPr>
        </p:nvSpPr>
        <p:spPr>
          <a:xfrm>
            <a:off x="7478932" y="2919463"/>
            <a:ext cx="1608693" cy="16120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78" name="Google Shape;278;p62"/>
          <p:cNvSpPr>
            <a:spLocks noGrp="1"/>
          </p:cNvSpPr>
          <p:nvPr>
            <p:ph type="pic" idx="5"/>
          </p:nvPr>
        </p:nvSpPr>
        <p:spPr>
          <a:xfrm>
            <a:off x="12935941" y="2919463"/>
            <a:ext cx="1608693" cy="16120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79" name="Google Shape;279;p62"/>
          <p:cNvSpPr>
            <a:spLocks noGrp="1"/>
          </p:cNvSpPr>
          <p:nvPr>
            <p:ph type="pic" idx="6"/>
          </p:nvPr>
        </p:nvSpPr>
        <p:spPr>
          <a:xfrm>
            <a:off x="3143309" y="4965486"/>
            <a:ext cx="1608693" cy="16120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80" name="Google Shape;280;p62"/>
          <p:cNvSpPr>
            <a:spLocks noGrp="1"/>
          </p:cNvSpPr>
          <p:nvPr>
            <p:ph type="pic" idx="7"/>
          </p:nvPr>
        </p:nvSpPr>
        <p:spPr>
          <a:xfrm>
            <a:off x="8621109" y="4965486"/>
            <a:ext cx="1608693" cy="16120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81" name="Google Shape;281;p62"/>
          <p:cNvSpPr>
            <a:spLocks noGrp="1"/>
          </p:cNvSpPr>
          <p:nvPr>
            <p:ph type="pic" idx="8"/>
          </p:nvPr>
        </p:nvSpPr>
        <p:spPr>
          <a:xfrm>
            <a:off x="14057328" y="4965486"/>
            <a:ext cx="1608693" cy="16120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82" name="Google Shape;282;p62"/>
          <p:cNvSpPr>
            <a:spLocks noGrp="1"/>
          </p:cNvSpPr>
          <p:nvPr>
            <p:ph type="pic" idx="9"/>
          </p:nvPr>
        </p:nvSpPr>
        <p:spPr>
          <a:xfrm>
            <a:off x="3143309" y="6949508"/>
            <a:ext cx="1608693" cy="16120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83" name="Google Shape;283;p62"/>
          <p:cNvSpPr>
            <a:spLocks noGrp="1"/>
          </p:cNvSpPr>
          <p:nvPr>
            <p:ph type="pic" idx="13"/>
          </p:nvPr>
        </p:nvSpPr>
        <p:spPr>
          <a:xfrm>
            <a:off x="8621109" y="6949508"/>
            <a:ext cx="1608693" cy="16120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84" name="Google Shape;284;p62"/>
          <p:cNvSpPr>
            <a:spLocks noGrp="1"/>
          </p:cNvSpPr>
          <p:nvPr>
            <p:ph type="pic" idx="14"/>
          </p:nvPr>
        </p:nvSpPr>
        <p:spPr>
          <a:xfrm>
            <a:off x="14057328" y="6949508"/>
            <a:ext cx="1608693" cy="16120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85" name="Google Shape;285;p62"/>
          <p:cNvSpPr>
            <a:spLocks noGrp="1"/>
          </p:cNvSpPr>
          <p:nvPr>
            <p:ph type="pic" idx="15"/>
          </p:nvPr>
        </p:nvSpPr>
        <p:spPr>
          <a:xfrm>
            <a:off x="3143309" y="8933530"/>
            <a:ext cx="1608693" cy="16120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86" name="Google Shape;286;p62"/>
          <p:cNvSpPr>
            <a:spLocks noGrp="1"/>
          </p:cNvSpPr>
          <p:nvPr>
            <p:ph type="pic" idx="16"/>
          </p:nvPr>
        </p:nvSpPr>
        <p:spPr>
          <a:xfrm>
            <a:off x="8621109" y="8933530"/>
            <a:ext cx="1608693" cy="16120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87" name="Google Shape;287;p62"/>
          <p:cNvSpPr>
            <a:spLocks noGrp="1"/>
          </p:cNvSpPr>
          <p:nvPr>
            <p:ph type="pic" idx="17"/>
          </p:nvPr>
        </p:nvSpPr>
        <p:spPr>
          <a:xfrm>
            <a:off x="14057328" y="8933530"/>
            <a:ext cx="1608693" cy="16120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88" name="Google Shape;288;p62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3"/>
          <p:cNvSpPr>
            <a:spLocks noGrp="1"/>
          </p:cNvSpPr>
          <p:nvPr>
            <p:ph type="pic" idx="2"/>
          </p:nvPr>
        </p:nvSpPr>
        <p:spPr>
          <a:xfrm>
            <a:off x="222742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  <a:ln>
            <a:noFill/>
          </a:ln>
        </p:spPr>
      </p:sp>
      <p:sp>
        <p:nvSpPr>
          <p:cNvPr id="291" name="Google Shape;291;p63"/>
          <p:cNvSpPr>
            <a:spLocks noGrp="1"/>
          </p:cNvSpPr>
          <p:nvPr>
            <p:ph type="pic" idx="3"/>
          </p:nvPr>
        </p:nvSpPr>
        <p:spPr>
          <a:xfrm>
            <a:off x="748661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  <a:ln>
            <a:noFill/>
          </a:ln>
        </p:spPr>
      </p:sp>
      <p:sp>
        <p:nvSpPr>
          <p:cNvPr id="292" name="Google Shape;292;p63"/>
          <p:cNvSpPr>
            <a:spLocks noGrp="1"/>
          </p:cNvSpPr>
          <p:nvPr>
            <p:ph type="pic" idx="4"/>
          </p:nvPr>
        </p:nvSpPr>
        <p:spPr>
          <a:xfrm>
            <a:off x="12745800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  <a:ln>
            <a:noFill/>
          </a:ln>
        </p:spPr>
      </p:sp>
      <p:sp>
        <p:nvSpPr>
          <p:cNvPr id="293" name="Google Shape;293;p63"/>
          <p:cNvSpPr>
            <a:spLocks noGrp="1"/>
          </p:cNvSpPr>
          <p:nvPr>
            <p:ph type="pic" idx="5"/>
          </p:nvPr>
        </p:nvSpPr>
        <p:spPr>
          <a:xfrm>
            <a:off x="2227426" y="5738272"/>
            <a:ext cx="10085268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  <a:ln>
            <a:noFill/>
          </a:ln>
        </p:spPr>
      </p:sp>
      <p:sp>
        <p:nvSpPr>
          <p:cNvPr id="294" name="Google Shape;294;p63"/>
          <p:cNvSpPr>
            <a:spLocks noGrp="1"/>
          </p:cNvSpPr>
          <p:nvPr>
            <p:ph type="pic" idx="6"/>
          </p:nvPr>
        </p:nvSpPr>
        <p:spPr>
          <a:xfrm>
            <a:off x="12745800" y="5738272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  <a:ln>
            <a:noFill/>
          </a:ln>
        </p:spPr>
      </p:sp>
      <p:sp>
        <p:nvSpPr>
          <p:cNvPr id="295" name="Google Shape;295;p63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4"/>
          <p:cNvSpPr>
            <a:spLocks noGrp="1"/>
          </p:cNvSpPr>
          <p:nvPr>
            <p:ph type="pic" idx="2"/>
          </p:nvPr>
        </p:nvSpPr>
        <p:spPr>
          <a:xfrm>
            <a:off x="8770917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  <a:ln>
            <a:noFill/>
          </a:ln>
        </p:spPr>
      </p:sp>
      <p:sp>
        <p:nvSpPr>
          <p:cNvPr id="298" name="Google Shape;298;p64"/>
          <p:cNvSpPr>
            <a:spLocks noGrp="1"/>
          </p:cNvSpPr>
          <p:nvPr>
            <p:ph type="pic" idx="3"/>
          </p:nvPr>
        </p:nvSpPr>
        <p:spPr>
          <a:xfrm>
            <a:off x="3434832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  <a:ln>
            <a:noFill/>
          </a:ln>
        </p:spPr>
      </p:sp>
      <p:sp>
        <p:nvSpPr>
          <p:cNvPr id="299" name="Google Shape;299;p64"/>
          <p:cNvSpPr>
            <a:spLocks noGrp="1"/>
          </p:cNvSpPr>
          <p:nvPr>
            <p:ph type="pic" idx="4"/>
          </p:nvPr>
        </p:nvSpPr>
        <p:spPr>
          <a:xfrm>
            <a:off x="14107005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  <a:ln>
            <a:noFill/>
          </a:ln>
        </p:spPr>
      </p:sp>
      <p:sp>
        <p:nvSpPr>
          <p:cNvPr id="300" name="Google Shape;300;p64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Custom Layout">
  <p:cSld name="59_Custom Layout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5"/>
          <p:cNvSpPr>
            <a:spLocks noGrp="1"/>
          </p:cNvSpPr>
          <p:nvPr>
            <p:ph type="pic" idx="2"/>
          </p:nvPr>
        </p:nvSpPr>
        <p:spPr>
          <a:xfrm>
            <a:off x="0" y="0"/>
            <a:ext cx="6063536" cy="55800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03" name="Google Shape;303;p65"/>
          <p:cNvSpPr>
            <a:spLocks noGrp="1"/>
          </p:cNvSpPr>
          <p:nvPr>
            <p:ph type="pic" idx="3"/>
          </p:nvPr>
        </p:nvSpPr>
        <p:spPr>
          <a:xfrm>
            <a:off x="0" y="5580062"/>
            <a:ext cx="6063536" cy="55800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04" name="Google Shape;304;p65"/>
          <p:cNvSpPr>
            <a:spLocks noGrp="1"/>
          </p:cNvSpPr>
          <p:nvPr>
            <p:ph type="pic" idx="4"/>
          </p:nvPr>
        </p:nvSpPr>
        <p:spPr>
          <a:xfrm>
            <a:off x="3031768" y="2790031"/>
            <a:ext cx="6063536" cy="558006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44600" dist="787400" dir="5400000" algn="t" rotWithShape="0">
              <a:srgbClr val="002060">
                <a:alpha val="1960"/>
              </a:srgbClr>
            </a:outerShdw>
          </a:effectLst>
        </p:spPr>
      </p:sp>
      <p:sp>
        <p:nvSpPr>
          <p:cNvPr id="305" name="Google Shape;305;p65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0_Custom Layout">
  <p:cSld name="60_Custom Layout">
    <p:bg>
      <p:bgPr>
        <a:solidFill>
          <a:schemeClr val="accent6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6"/>
          <p:cNvSpPr>
            <a:spLocks noGrp="1"/>
          </p:cNvSpPr>
          <p:nvPr>
            <p:ph type="pic" idx="2"/>
          </p:nvPr>
        </p:nvSpPr>
        <p:spPr>
          <a:xfrm>
            <a:off x="0" y="0"/>
            <a:ext cx="4944875" cy="111601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08" name="Google Shape;308;p66"/>
          <p:cNvSpPr>
            <a:spLocks noGrp="1"/>
          </p:cNvSpPr>
          <p:nvPr>
            <p:ph type="pic" idx="3"/>
          </p:nvPr>
        </p:nvSpPr>
        <p:spPr>
          <a:xfrm>
            <a:off x="4944875" y="0"/>
            <a:ext cx="4954775" cy="55591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309" name="Google Shape;309;p66"/>
          <p:cNvSpPr>
            <a:spLocks noGrp="1"/>
          </p:cNvSpPr>
          <p:nvPr>
            <p:ph type="pic" idx="4"/>
          </p:nvPr>
        </p:nvSpPr>
        <p:spPr>
          <a:xfrm>
            <a:off x="4944875" y="5580062"/>
            <a:ext cx="4944875" cy="55800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10" name="Google Shape;310;p66"/>
          <p:cNvSpPr>
            <a:spLocks noGrp="1"/>
          </p:cNvSpPr>
          <p:nvPr>
            <p:ph type="pic" idx="5"/>
          </p:nvPr>
        </p:nvSpPr>
        <p:spPr>
          <a:xfrm>
            <a:off x="9909552" y="-10478"/>
            <a:ext cx="4925074" cy="55695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11" name="Google Shape;311;p66"/>
          <p:cNvSpPr>
            <a:spLocks noGrp="1"/>
          </p:cNvSpPr>
          <p:nvPr>
            <p:ph type="pic" idx="6"/>
          </p:nvPr>
        </p:nvSpPr>
        <p:spPr>
          <a:xfrm>
            <a:off x="14854424" y="5590541"/>
            <a:ext cx="4944875" cy="55695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12" name="Google Shape;312;p66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_Custom Layout">
  <p:cSld name="62_Custom Layout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7"/>
          <p:cNvSpPr>
            <a:spLocks noGrp="1"/>
          </p:cNvSpPr>
          <p:nvPr>
            <p:ph type="pic" idx="2"/>
          </p:nvPr>
        </p:nvSpPr>
        <p:spPr>
          <a:xfrm>
            <a:off x="0" y="-22774"/>
            <a:ext cx="6593167" cy="56028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15" name="Google Shape;315;p67"/>
          <p:cNvSpPr>
            <a:spLocks noGrp="1"/>
          </p:cNvSpPr>
          <p:nvPr>
            <p:ph type="pic" idx="3"/>
          </p:nvPr>
        </p:nvSpPr>
        <p:spPr>
          <a:xfrm>
            <a:off x="0" y="5580068"/>
            <a:ext cx="6593167" cy="56028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16" name="Google Shape;316;p67"/>
          <p:cNvSpPr>
            <a:spLocks noGrp="1"/>
          </p:cNvSpPr>
          <p:nvPr>
            <p:ph type="pic" idx="4"/>
          </p:nvPr>
        </p:nvSpPr>
        <p:spPr>
          <a:xfrm>
            <a:off x="6612971" y="5580068"/>
            <a:ext cx="6593167" cy="56028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17" name="Google Shape;317;p67"/>
          <p:cNvSpPr>
            <a:spLocks noGrp="1"/>
          </p:cNvSpPr>
          <p:nvPr>
            <p:ph type="pic" idx="5"/>
          </p:nvPr>
        </p:nvSpPr>
        <p:spPr>
          <a:xfrm>
            <a:off x="13239689" y="-22774"/>
            <a:ext cx="6593167" cy="56028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18" name="Google Shape;318;p67"/>
          <p:cNvSpPr>
            <a:spLocks noGrp="1"/>
          </p:cNvSpPr>
          <p:nvPr>
            <p:ph type="pic" idx="6"/>
          </p:nvPr>
        </p:nvSpPr>
        <p:spPr>
          <a:xfrm>
            <a:off x="13239689" y="5580068"/>
            <a:ext cx="6593167" cy="56028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19" name="Google Shape;319;p67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5_Custom Layout">
  <p:cSld name="65_Custom Layout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8"/>
          <p:cNvSpPr>
            <a:spLocks noGrp="1"/>
          </p:cNvSpPr>
          <p:nvPr>
            <p:ph type="pic" idx="2"/>
          </p:nvPr>
        </p:nvSpPr>
        <p:spPr>
          <a:xfrm>
            <a:off x="14950946" y="-4154047"/>
            <a:ext cx="4662735" cy="83080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22" name="Google Shape;322;p68"/>
          <p:cNvSpPr>
            <a:spLocks noGrp="1"/>
          </p:cNvSpPr>
          <p:nvPr>
            <p:ph type="pic" idx="3"/>
          </p:nvPr>
        </p:nvSpPr>
        <p:spPr>
          <a:xfrm>
            <a:off x="5107395" y="-3410038"/>
            <a:ext cx="4662735" cy="83080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23" name="Google Shape;323;p68"/>
          <p:cNvSpPr>
            <a:spLocks noGrp="1"/>
          </p:cNvSpPr>
          <p:nvPr>
            <p:ph type="pic" idx="4"/>
          </p:nvPr>
        </p:nvSpPr>
        <p:spPr>
          <a:xfrm>
            <a:off x="185619" y="7006078"/>
            <a:ext cx="4662735" cy="83080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24" name="Google Shape;324;p68"/>
          <p:cNvSpPr>
            <a:spLocks noGrp="1"/>
          </p:cNvSpPr>
          <p:nvPr>
            <p:ph type="pic" idx="5"/>
          </p:nvPr>
        </p:nvSpPr>
        <p:spPr>
          <a:xfrm>
            <a:off x="5107395" y="5146058"/>
            <a:ext cx="4662735" cy="83080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25" name="Google Shape;325;p68"/>
          <p:cNvSpPr>
            <a:spLocks noGrp="1"/>
          </p:cNvSpPr>
          <p:nvPr>
            <p:ph type="pic" idx="6"/>
          </p:nvPr>
        </p:nvSpPr>
        <p:spPr>
          <a:xfrm>
            <a:off x="10029170" y="-2294026"/>
            <a:ext cx="4662735" cy="83080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26" name="Google Shape;326;p68"/>
          <p:cNvSpPr>
            <a:spLocks noGrp="1"/>
          </p:cNvSpPr>
          <p:nvPr>
            <p:ph type="pic" idx="7"/>
          </p:nvPr>
        </p:nvSpPr>
        <p:spPr>
          <a:xfrm>
            <a:off x="10029170" y="6262070"/>
            <a:ext cx="4662735" cy="83080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27" name="Google Shape;327;p68"/>
          <p:cNvSpPr>
            <a:spLocks noGrp="1"/>
          </p:cNvSpPr>
          <p:nvPr>
            <p:ph type="pic" idx="8"/>
          </p:nvPr>
        </p:nvSpPr>
        <p:spPr>
          <a:xfrm>
            <a:off x="14950946" y="4402049"/>
            <a:ext cx="4662735" cy="83080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28" name="Google Shape;328;p68"/>
          <p:cNvSpPr>
            <a:spLocks noGrp="1"/>
          </p:cNvSpPr>
          <p:nvPr>
            <p:ph type="pic" idx="9"/>
          </p:nvPr>
        </p:nvSpPr>
        <p:spPr>
          <a:xfrm>
            <a:off x="185619" y="-1550017"/>
            <a:ext cx="4662735" cy="83080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29" name="Google Shape;329;p68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9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332" name="Google Shape;332;p69"/>
          <p:cNvGrpSpPr/>
          <p:nvPr/>
        </p:nvGrpSpPr>
        <p:grpSpPr>
          <a:xfrm>
            <a:off x="15385500" y="2415128"/>
            <a:ext cx="3451120" cy="7065487"/>
            <a:chOff x="2467676" y="1835148"/>
            <a:chExt cx="1560218" cy="3187699"/>
          </a:xfrm>
        </p:grpSpPr>
        <p:sp>
          <p:nvSpPr>
            <p:cNvPr id="333" name="Google Shape;333;p69"/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/>
              <a:ahLst/>
              <a:cxnLst/>
              <a:rect l="l" t="t" r="r" b="b"/>
              <a:pathLst>
                <a:path w="1560243" h="3187700" extrusionOk="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endPara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69"/>
            <p:cNvSpPr/>
            <p:nvPr/>
          </p:nvSpPr>
          <p:spPr>
            <a:xfrm>
              <a:off x="2564260" y="1932016"/>
              <a:ext cx="1367148" cy="2994343"/>
            </a:xfrm>
            <a:custGeom>
              <a:avLst/>
              <a:gdLst/>
              <a:ahLst/>
              <a:cxnLst/>
              <a:rect l="l" t="t" r="r" b="b"/>
              <a:pathLst>
                <a:path w="1367170" h="2994344" extrusionOk="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gradFill>
              <a:gsLst>
                <a:gs pos="0">
                  <a:srgbClr val="67696F"/>
                </a:gs>
                <a:gs pos="100000">
                  <a:srgbClr val="48494B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endPara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69"/>
          <p:cNvSpPr/>
          <p:nvPr/>
        </p:nvSpPr>
        <p:spPr>
          <a:xfrm>
            <a:off x="11302952" y="1679518"/>
            <a:ext cx="3451120" cy="7065487"/>
          </a:xfrm>
          <a:custGeom>
            <a:avLst/>
            <a:gdLst/>
            <a:ahLst/>
            <a:cxnLst/>
            <a:rect l="l" t="t" r="r" b="b"/>
            <a:pathLst>
              <a:path w="1560243" h="3187700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EFEFEF"/>
              </a:gs>
              <a:gs pos="100000">
                <a:srgbClr val="ACACAC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69"/>
          <p:cNvSpPr>
            <a:spLocks noGrp="1"/>
          </p:cNvSpPr>
          <p:nvPr>
            <p:ph type="pic" idx="2"/>
          </p:nvPr>
        </p:nvSpPr>
        <p:spPr>
          <a:xfrm>
            <a:off x="11523579" y="18938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337" name="Google Shape;337;p69"/>
          <p:cNvSpPr>
            <a:spLocks noGrp="1"/>
          </p:cNvSpPr>
          <p:nvPr>
            <p:ph type="pic" idx="3"/>
          </p:nvPr>
        </p:nvSpPr>
        <p:spPr>
          <a:xfrm>
            <a:off x="15615949" y="262941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>
            <a:noFill/>
          </a:ln>
        </p:spPr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0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340" name="Google Shape;340;p70"/>
          <p:cNvGrpSpPr/>
          <p:nvPr/>
        </p:nvGrpSpPr>
        <p:grpSpPr>
          <a:xfrm>
            <a:off x="10135714" y="2327985"/>
            <a:ext cx="7401341" cy="4558908"/>
            <a:chOff x="4902604" y="891789"/>
            <a:chExt cx="5245287" cy="3224206"/>
          </a:xfrm>
        </p:grpSpPr>
        <p:sp>
          <p:nvSpPr>
            <p:cNvPr id="341" name="Google Shape;341;p70"/>
            <p:cNvSpPr/>
            <p:nvPr/>
          </p:nvSpPr>
          <p:spPr>
            <a:xfrm>
              <a:off x="5285506" y="891789"/>
              <a:ext cx="4499104" cy="3052191"/>
            </a:xfrm>
            <a:custGeom>
              <a:avLst/>
              <a:gdLst/>
              <a:ahLst/>
              <a:cxnLst/>
              <a:rect l="l" t="t" r="r" b="b"/>
              <a:pathLst>
                <a:path w="4499104" h="305219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  <a:effectLst>
              <a:outerShdw blurRad="965200" dist="431800" dir="5400000" algn="t" rotWithShape="0">
                <a:srgbClr val="000000">
                  <a:alpha val="862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endPara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70"/>
            <p:cNvSpPr/>
            <p:nvPr/>
          </p:nvSpPr>
          <p:spPr>
            <a:xfrm>
              <a:off x="5388891" y="1079616"/>
              <a:ext cx="4292816" cy="2703848"/>
            </a:xfrm>
            <a:custGeom>
              <a:avLst/>
              <a:gdLst/>
              <a:ahLst/>
              <a:cxnLst/>
              <a:rect l="l" t="t" r="r" b="b"/>
              <a:pathLst>
                <a:path w="4292816" h="2703848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endPara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70"/>
            <p:cNvSpPr/>
            <p:nvPr/>
          </p:nvSpPr>
          <p:spPr>
            <a:xfrm>
              <a:off x="4902604" y="3973208"/>
              <a:ext cx="5245286" cy="142787"/>
            </a:xfrm>
            <a:custGeom>
              <a:avLst/>
              <a:gdLst/>
              <a:ahLst/>
              <a:cxnLst/>
              <a:rect l="l" t="t" r="r" b="b"/>
              <a:pathLst>
                <a:path w="5245286" h="142787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endPara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70"/>
            <p:cNvSpPr/>
            <p:nvPr/>
          </p:nvSpPr>
          <p:spPr>
            <a:xfrm>
              <a:off x="4902605" y="3943980"/>
              <a:ext cx="5245286" cy="106371"/>
            </a:xfrm>
            <a:custGeom>
              <a:avLst/>
              <a:gdLst/>
              <a:ahLst/>
              <a:cxnLst/>
              <a:rect l="l" t="t" r="r" b="b"/>
              <a:pathLst>
                <a:path w="5245286" h="10637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endPara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0"/>
            <p:cNvSpPr/>
            <p:nvPr/>
          </p:nvSpPr>
          <p:spPr>
            <a:xfrm>
              <a:off x="7145891" y="3945085"/>
              <a:ext cx="777292" cy="51269"/>
            </a:xfrm>
            <a:custGeom>
              <a:avLst/>
              <a:gdLst/>
              <a:ahLst/>
              <a:cxnLst/>
              <a:rect l="l" t="t" r="r" b="b"/>
              <a:pathLst>
                <a:path w="777292" h="51269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endPara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70"/>
            <p:cNvSpPr/>
            <p:nvPr/>
          </p:nvSpPr>
          <p:spPr>
            <a:xfrm>
              <a:off x="7519743" y="955995"/>
              <a:ext cx="63178" cy="63247"/>
            </a:xfrm>
            <a:custGeom>
              <a:avLst/>
              <a:gdLst/>
              <a:ahLst/>
              <a:cxnLst/>
              <a:rect l="l" t="t" r="r" b="b"/>
              <a:pathLst>
                <a:path w="63178" h="63247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endPara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p70"/>
          <p:cNvSpPr>
            <a:spLocks noGrp="1"/>
          </p:cNvSpPr>
          <p:nvPr>
            <p:ph type="pic" idx="2"/>
          </p:nvPr>
        </p:nvSpPr>
        <p:spPr>
          <a:xfrm>
            <a:off x="10821890" y="2593572"/>
            <a:ext cx="6057363" cy="38231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grpSp>
        <p:nvGrpSpPr>
          <p:cNvPr id="348" name="Google Shape;348;p70"/>
          <p:cNvGrpSpPr/>
          <p:nvPr/>
        </p:nvGrpSpPr>
        <p:grpSpPr>
          <a:xfrm>
            <a:off x="2262613" y="5286338"/>
            <a:ext cx="7401341" cy="4558908"/>
            <a:chOff x="4902604" y="891789"/>
            <a:chExt cx="5245287" cy="3224206"/>
          </a:xfrm>
        </p:grpSpPr>
        <p:sp>
          <p:nvSpPr>
            <p:cNvPr id="349" name="Google Shape;349;p70"/>
            <p:cNvSpPr/>
            <p:nvPr/>
          </p:nvSpPr>
          <p:spPr>
            <a:xfrm>
              <a:off x="5285506" y="891789"/>
              <a:ext cx="4499104" cy="3052191"/>
            </a:xfrm>
            <a:custGeom>
              <a:avLst/>
              <a:gdLst/>
              <a:ahLst/>
              <a:cxnLst/>
              <a:rect l="l" t="t" r="r" b="b"/>
              <a:pathLst>
                <a:path w="4499104" h="305219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 scaled="0"/>
            </a:gradFill>
            <a:ln>
              <a:noFill/>
            </a:ln>
            <a:effectLst>
              <a:outerShdw blurRad="965200" dist="431800" dir="5400000" algn="t" rotWithShape="0">
                <a:srgbClr val="000000">
                  <a:alpha val="862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endPara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70"/>
            <p:cNvSpPr/>
            <p:nvPr/>
          </p:nvSpPr>
          <p:spPr>
            <a:xfrm>
              <a:off x="5388891" y="1079616"/>
              <a:ext cx="4292816" cy="2703848"/>
            </a:xfrm>
            <a:custGeom>
              <a:avLst/>
              <a:gdLst/>
              <a:ahLst/>
              <a:cxnLst/>
              <a:rect l="l" t="t" r="r" b="b"/>
              <a:pathLst>
                <a:path w="4292816" h="2703848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endPara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70"/>
            <p:cNvSpPr/>
            <p:nvPr/>
          </p:nvSpPr>
          <p:spPr>
            <a:xfrm>
              <a:off x="4902604" y="3973208"/>
              <a:ext cx="5245286" cy="142787"/>
            </a:xfrm>
            <a:custGeom>
              <a:avLst/>
              <a:gdLst/>
              <a:ahLst/>
              <a:cxnLst/>
              <a:rect l="l" t="t" r="r" b="b"/>
              <a:pathLst>
                <a:path w="5245286" h="142787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endPara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70"/>
            <p:cNvSpPr/>
            <p:nvPr/>
          </p:nvSpPr>
          <p:spPr>
            <a:xfrm>
              <a:off x="4902605" y="3943980"/>
              <a:ext cx="5245286" cy="106371"/>
            </a:xfrm>
            <a:custGeom>
              <a:avLst/>
              <a:gdLst/>
              <a:ahLst/>
              <a:cxnLst/>
              <a:rect l="l" t="t" r="r" b="b"/>
              <a:pathLst>
                <a:path w="5245286" h="10637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endPara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70"/>
            <p:cNvSpPr/>
            <p:nvPr/>
          </p:nvSpPr>
          <p:spPr>
            <a:xfrm>
              <a:off x="7145891" y="3945085"/>
              <a:ext cx="777292" cy="51269"/>
            </a:xfrm>
            <a:custGeom>
              <a:avLst/>
              <a:gdLst/>
              <a:ahLst/>
              <a:cxnLst/>
              <a:rect l="l" t="t" r="r" b="b"/>
              <a:pathLst>
                <a:path w="777292" h="51269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endPara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70"/>
            <p:cNvSpPr/>
            <p:nvPr/>
          </p:nvSpPr>
          <p:spPr>
            <a:xfrm>
              <a:off x="7519743" y="955995"/>
              <a:ext cx="63178" cy="63247"/>
            </a:xfrm>
            <a:custGeom>
              <a:avLst/>
              <a:gdLst/>
              <a:ahLst/>
              <a:cxnLst/>
              <a:rect l="l" t="t" r="r" b="b"/>
              <a:pathLst>
                <a:path w="63178" h="63247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endPara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5" name="Google Shape;355;p70"/>
          <p:cNvSpPr>
            <a:spLocks noGrp="1"/>
          </p:cNvSpPr>
          <p:nvPr>
            <p:ph type="pic" idx="3"/>
          </p:nvPr>
        </p:nvSpPr>
        <p:spPr>
          <a:xfrm>
            <a:off x="2948789" y="5551925"/>
            <a:ext cx="6057363" cy="38231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ustom Layout">
  <p:cSld name="20_Custom Layout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1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58" name="Google Shape;358;p71"/>
          <p:cNvSpPr/>
          <p:nvPr/>
        </p:nvSpPr>
        <p:spPr>
          <a:xfrm>
            <a:off x="8700189" y="11520"/>
            <a:ext cx="4291596" cy="7968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71"/>
          <p:cNvSpPr/>
          <p:nvPr/>
        </p:nvSpPr>
        <p:spPr>
          <a:xfrm>
            <a:off x="7352744" y="5410269"/>
            <a:ext cx="3451120" cy="7065487"/>
          </a:xfrm>
          <a:custGeom>
            <a:avLst/>
            <a:gdLst/>
            <a:ahLst/>
            <a:cxnLst/>
            <a:rect l="l" t="t" r="r" b="b"/>
            <a:pathLst>
              <a:path w="1560243" h="3187700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EFEFEF"/>
              </a:gs>
              <a:gs pos="100000">
                <a:srgbClr val="ACACAC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71"/>
          <p:cNvSpPr>
            <a:spLocks noGrp="1"/>
          </p:cNvSpPr>
          <p:nvPr>
            <p:ph type="pic" idx="2"/>
          </p:nvPr>
        </p:nvSpPr>
        <p:spPr>
          <a:xfrm>
            <a:off x="7573371" y="562455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361" name="Google Shape;361;p71"/>
          <p:cNvSpPr/>
          <p:nvPr/>
        </p:nvSpPr>
        <p:spPr>
          <a:xfrm>
            <a:off x="11362658" y="2026990"/>
            <a:ext cx="3451120" cy="7065487"/>
          </a:xfrm>
          <a:custGeom>
            <a:avLst/>
            <a:gdLst/>
            <a:ahLst/>
            <a:cxnLst/>
            <a:rect l="l" t="t" r="r" b="b"/>
            <a:pathLst>
              <a:path w="1560243" h="3187700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EFEFEF"/>
              </a:gs>
              <a:gs pos="100000">
                <a:srgbClr val="ACACAC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71"/>
          <p:cNvSpPr>
            <a:spLocks noGrp="1"/>
          </p:cNvSpPr>
          <p:nvPr>
            <p:ph type="pic" idx="3"/>
          </p:nvPr>
        </p:nvSpPr>
        <p:spPr>
          <a:xfrm>
            <a:off x="11583285" y="224127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363" name="Google Shape;363;p71"/>
          <p:cNvSpPr/>
          <p:nvPr/>
        </p:nvSpPr>
        <p:spPr>
          <a:xfrm>
            <a:off x="15392950" y="-1466018"/>
            <a:ext cx="3451120" cy="7065487"/>
          </a:xfrm>
          <a:custGeom>
            <a:avLst/>
            <a:gdLst/>
            <a:ahLst/>
            <a:cxnLst/>
            <a:rect l="l" t="t" r="r" b="b"/>
            <a:pathLst>
              <a:path w="1560243" h="3187700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EFEFEF"/>
              </a:gs>
              <a:gs pos="100000">
                <a:srgbClr val="ACACAC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71"/>
          <p:cNvSpPr>
            <a:spLocks noGrp="1"/>
          </p:cNvSpPr>
          <p:nvPr>
            <p:ph type="pic" idx="4"/>
          </p:nvPr>
        </p:nvSpPr>
        <p:spPr>
          <a:xfrm>
            <a:off x="15613577" y="-125173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ТС заголовок в 1 строку c картинкой">
  <p:cSld name="8_ТС заголовок в 1 строку c картинкой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>
            <a:spLocks noGrp="1"/>
          </p:cNvSpPr>
          <p:nvPr>
            <p:ph type="pic" idx="2"/>
          </p:nvPr>
        </p:nvSpPr>
        <p:spPr>
          <a:xfrm>
            <a:off x="11563859" y="5544"/>
            <a:ext cx="8234700" cy="104354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0" name="Google Shape;30;p9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Custom Layout">
  <p:cSld name="24_Custom Layout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2"/>
          <p:cNvSpPr/>
          <p:nvPr/>
        </p:nvSpPr>
        <p:spPr>
          <a:xfrm>
            <a:off x="11310047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2"/>
          <p:cNvSpPr/>
          <p:nvPr/>
        </p:nvSpPr>
        <p:spPr>
          <a:xfrm>
            <a:off x="11310047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>
            <a:outerShdw blurRad="838200" dist="381000" dir="5400000" sx="95000" sy="95000" algn="t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2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69" name="Google Shape;369;p72"/>
          <p:cNvSpPr/>
          <p:nvPr/>
        </p:nvSpPr>
        <p:spPr>
          <a:xfrm>
            <a:off x="7282744" y="1427270"/>
            <a:ext cx="4131146" cy="8457709"/>
          </a:xfrm>
          <a:custGeom>
            <a:avLst/>
            <a:gdLst/>
            <a:ahLst/>
            <a:cxnLst/>
            <a:rect l="l" t="t" r="r" b="b"/>
            <a:pathLst>
              <a:path w="1560243" h="3187700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EFEFEF"/>
              </a:gs>
              <a:gs pos="100000">
                <a:srgbClr val="ACACAC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2"/>
          <p:cNvSpPr>
            <a:spLocks noGrp="1"/>
          </p:cNvSpPr>
          <p:nvPr>
            <p:ph type="pic" idx="2"/>
          </p:nvPr>
        </p:nvSpPr>
        <p:spPr>
          <a:xfrm>
            <a:off x="7546843" y="1683779"/>
            <a:ext cx="3602948" cy="7944690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>
            <a:noFill/>
          </a:ln>
        </p:spPr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Custom Layout">
  <p:cSld name="35_Custom Layout">
    <p:bg>
      <p:bgPr>
        <a:solidFill>
          <a:srgbClr val="FFFFFF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3"/>
          <p:cNvSpPr>
            <a:spLocks noGrp="1"/>
          </p:cNvSpPr>
          <p:nvPr>
            <p:ph type="pic" idx="2"/>
          </p:nvPr>
        </p:nvSpPr>
        <p:spPr>
          <a:xfrm>
            <a:off x="9899650" y="2"/>
            <a:ext cx="9899650" cy="11160125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73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FAULT">
  <p:cSld name="1_DEFAULT">
    <p:bg>
      <p:bgPr>
        <a:solidFill>
          <a:srgbClr val="FFFFFF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4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Пользовательский макет">
  <p:cSld name="16_Пользовательский макет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5"/>
          <p:cNvSpPr>
            <a:spLocks noGrp="1"/>
          </p:cNvSpPr>
          <p:nvPr>
            <p:ph type="pic" idx="2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75"/>
          <p:cNvSpPr>
            <a:spLocks noGrp="1"/>
          </p:cNvSpPr>
          <p:nvPr>
            <p:ph type="pic" idx="3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75"/>
          <p:cNvSpPr>
            <a:spLocks noGrp="1"/>
          </p:cNvSpPr>
          <p:nvPr>
            <p:ph type="pic" idx="4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380" name="Google Shape;380;p75"/>
          <p:cNvSpPr>
            <a:spLocks noGrp="1"/>
          </p:cNvSpPr>
          <p:nvPr>
            <p:ph type="pic" idx="5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381" name="Google Shape;381;p75"/>
          <p:cNvSpPr>
            <a:spLocks noGrp="1"/>
          </p:cNvSpPr>
          <p:nvPr>
            <p:ph type="pic" idx="6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75"/>
          <p:cNvSpPr>
            <a:spLocks noGrp="1"/>
          </p:cNvSpPr>
          <p:nvPr>
            <p:ph type="pic" idx="7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75"/>
          <p:cNvSpPr txBox="1">
            <a:spLocks noGrp="1"/>
          </p:cNvSpPr>
          <p:nvPr>
            <p:ph type="body" idx="1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oto Sans Symbols"/>
              <a:buNone/>
              <a:defRPr sz="1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97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oto Sans Symbols"/>
              <a:buChar char="▪"/>
              <a:defRPr sz="1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97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oto Sans Symbols"/>
              <a:buChar char="▪"/>
              <a:defRPr sz="1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97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oto Sans Symbols"/>
              <a:buChar char="▪"/>
              <a:defRPr sz="1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97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oto Sans Symbols"/>
              <a:buChar char="▪"/>
              <a:defRPr sz="1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4" name="Google Shape;384;p75"/>
          <p:cNvSpPr txBox="1">
            <a:spLocks noGrp="1"/>
          </p:cNvSpPr>
          <p:nvPr>
            <p:ph type="body" idx="8"/>
          </p:nvPr>
        </p:nvSpPr>
        <p:spPr>
          <a:xfrm>
            <a:off x="15447895" y="5582374"/>
            <a:ext cx="3587374" cy="1473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5004" lvl="0" indent="-228600" algn="l" rtl="0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50"/>
              <a:buFont typeface="Noto Sans Symbols"/>
              <a:buNone/>
              <a:defRPr sz="1650" b="0" i="0" u="none" strike="noStrike" cap="non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75"/>
          <p:cNvSpPr txBox="1">
            <a:spLocks noGrp="1"/>
          </p:cNvSpPr>
          <p:nvPr>
            <p:ph type="body" idx="9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5004" lvl="0" indent="-228600" algn="l" rtl="0">
              <a:lnSpc>
                <a:spcPct val="132000"/>
              </a:lnSpc>
              <a:spcBef>
                <a:spcPts val="591"/>
              </a:spcBef>
              <a:spcAft>
                <a:spcPts val="0"/>
              </a:spcAft>
              <a:buClr>
                <a:srgbClr val="757675"/>
              </a:buClr>
              <a:buSzPts val="1650"/>
              <a:buFont typeface="Noto Sans Symbols"/>
              <a:buNone/>
              <a:defRPr sz="1650" b="0" i="0" u="none" strike="noStrike" cap="non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75"/>
          <p:cNvSpPr txBox="1">
            <a:spLocks noGrp="1"/>
          </p:cNvSpPr>
          <p:nvPr>
            <p:ph type="body" idx="13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5004" lvl="0" indent="-228600" algn="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50"/>
              <a:buFont typeface="Noto Sans Symbols"/>
              <a:buNone/>
              <a:defRPr sz="1650" b="0" i="0" u="none" strike="noStrike" cap="non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75"/>
          <p:cNvSpPr txBox="1">
            <a:spLocks noGrp="1"/>
          </p:cNvSpPr>
          <p:nvPr>
            <p:ph type="body" idx="14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5004" lvl="0" indent="-228600" algn="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50"/>
              <a:buFont typeface="Noto Sans Symbols"/>
              <a:buNone/>
              <a:defRPr sz="1650" b="0" i="0" u="none" strike="noStrike" cap="non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8" name="Google Shape;388;p75"/>
          <p:cNvSpPr txBox="1">
            <a:spLocks noGrp="1"/>
          </p:cNvSpPr>
          <p:nvPr>
            <p:ph type="body" idx="15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5004" lvl="0" indent="-228600" algn="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757675"/>
              </a:buClr>
              <a:buSzPts val="1650"/>
              <a:buFont typeface="Noto Sans Symbols"/>
              <a:buNone/>
              <a:defRPr sz="1650" b="0" i="0" u="none" strike="noStrike" cap="none">
                <a:solidFill>
                  <a:srgbClr val="7576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7825" algn="l" rtl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Noto Sans Symbols"/>
              <a:buChar char="▪"/>
              <a:defRPr sz="2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7525" algn="l" rtl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Arial"/>
              <a:buChar char="•"/>
              <a:defRPr sz="4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9" name="Google Shape;389;p75"/>
          <p:cNvSpPr txBox="1">
            <a:spLocks noGrp="1"/>
          </p:cNvSpPr>
          <p:nvPr>
            <p:ph type="title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97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  <a:defRPr sz="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  <a:defRPr sz="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  <a:defRPr sz="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  <a:defRPr sz="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  <a:defRPr sz="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  <a:defRPr sz="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  <a:defRPr sz="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  <a:defRPr sz="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  <a:defRPr sz="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75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Пользовательский макет">
  <p:cSld name="17_Пользовательский макет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6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Пользовательский макет">
  <p:cSld name="18_Пользовательский макет">
    <p:bg>
      <p:bgPr>
        <a:solidFill>
          <a:srgbClr val="FFFFFF">
            <a:alpha val="76862"/>
          </a:srgbClr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7"/>
          <p:cNvSpPr>
            <a:spLocks noGrp="1"/>
          </p:cNvSpPr>
          <p:nvPr>
            <p:ph type="pic" idx="2"/>
          </p:nvPr>
        </p:nvSpPr>
        <p:spPr>
          <a:xfrm>
            <a:off x="6432884" y="0"/>
            <a:ext cx="68580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95" name="Google Shape;395;p77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полнителем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7747A12-741B-469C-5C9A-E220CF293408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6" name="Прямоугольник с двумя скругленными соседними углами 5">
            <a:extLst>
              <a:ext uri="{FF2B5EF4-FFF2-40B4-BE49-F238E27FC236}">
                <a16:creationId xmlns:a16="http://schemas.microsoft.com/office/drawing/2014/main" id="{6EA451E5-B806-965E-CA18-E6A3960CF92E}"/>
              </a:ext>
            </a:extLst>
          </p:cNvPr>
          <p:cNvSpPr/>
          <p:nvPr userDrawn="1"/>
        </p:nvSpPr>
        <p:spPr>
          <a:xfrm rot="16200000">
            <a:off x="5272880" y="-4013995"/>
            <a:ext cx="9864727" cy="19188112"/>
          </a:xfrm>
          <a:prstGeom prst="round2SameRect">
            <a:avLst>
              <a:gd name="adj1" fmla="val 7004"/>
              <a:gd name="adj2" fmla="val 0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3ADA0302-5FE9-1BED-171B-04229C17B6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79860" y="647700"/>
            <a:ext cx="10619440" cy="9864725"/>
          </a:xfrm>
          <a:custGeom>
            <a:avLst/>
            <a:gdLst>
              <a:gd name="connsiteX0" fmla="*/ 729735 w 10619440"/>
              <a:gd name="connsiteY0" fmla="*/ 0 h 9864725"/>
              <a:gd name="connsiteX1" fmla="*/ 10619440 w 10619440"/>
              <a:gd name="connsiteY1" fmla="*/ 0 h 9864725"/>
              <a:gd name="connsiteX2" fmla="*/ 10619440 w 10619440"/>
              <a:gd name="connsiteY2" fmla="*/ 9864725 h 9864725"/>
              <a:gd name="connsiteX3" fmla="*/ 729793 w 10619440"/>
              <a:gd name="connsiteY3" fmla="*/ 9864725 h 9864725"/>
              <a:gd name="connsiteX4" fmla="*/ 0 w 10619440"/>
              <a:gd name="connsiteY4" fmla="*/ 9134932 h 9864725"/>
              <a:gd name="connsiteX5" fmla="*/ 0 w 10619440"/>
              <a:gd name="connsiteY5" fmla="*/ 729790 h 9864725"/>
              <a:gd name="connsiteX6" fmla="*/ 655176 w 10619440"/>
              <a:gd name="connsiteY6" fmla="*/ 3765 h 986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9440" h="9864725">
                <a:moveTo>
                  <a:pt x="729735" y="0"/>
                </a:moveTo>
                <a:lnTo>
                  <a:pt x="10619440" y="0"/>
                </a:lnTo>
                <a:lnTo>
                  <a:pt x="10619440" y="9864725"/>
                </a:lnTo>
                <a:lnTo>
                  <a:pt x="729793" y="9864725"/>
                </a:lnTo>
                <a:cubicBezTo>
                  <a:pt x="326739" y="9864725"/>
                  <a:pt x="0" y="9537986"/>
                  <a:pt x="0" y="9134932"/>
                </a:cubicBezTo>
                <a:lnTo>
                  <a:pt x="0" y="729790"/>
                </a:lnTo>
                <a:cubicBezTo>
                  <a:pt x="0" y="351927"/>
                  <a:pt x="287173" y="41138"/>
                  <a:pt x="655176" y="3765"/>
                </a:cubicBezTo>
                <a:close/>
              </a:path>
            </a:pathLst>
          </a:custGeom>
          <a:solidFill>
            <a:srgbClr val="E0E1E3"/>
          </a:solidFill>
        </p:spPr>
        <p:txBody>
          <a:bodyPr wrap="square" lIns="720000" tIns="720000" rIns="720000" bIns="720000">
            <a:noAutofit/>
          </a:bodyPr>
          <a:lstStyle/>
          <a:p>
            <a:r>
              <a:rPr lang="ru-RU" dirty="0"/>
              <a:t>Вставка рисунка</a:t>
            </a: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D9A7F4F8-E18D-8C2D-13F5-8B907C9098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623147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382776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1">
          <p15:clr>
            <a:srgbClr val="FBAE40"/>
          </p15:clr>
        </p15:guide>
        <p15:guide id="2" orient="horz" pos="86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ТС заголовок в 1 строку c картинкой">
  <p:cSld name="29_ТС заголовок в 1 строку c картинкой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ТС заголовок в 1 строку c картинкой">
  <p:cSld name="38_ТС заголовок в 1 строку c картинкой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5" r:id="rId7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8"/>
          <p:cNvSpPr txBox="1"/>
          <p:nvPr/>
        </p:nvSpPr>
        <p:spPr>
          <a:xfrm>
            <a:off x="719138" y="7390806"/>
            <a:ext cx="8618962" cy="1891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6000" b="1"/>
              <a:t>Практика</a:t>
            </a:r>
            <a:r>
              <a:rPr lang="ru-RU" sz="6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7</a:t>
            </a:r>
            <a:endParaRPr sz="5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78"/>
          <p:cNvSpPr txBox="1"/>
          <p:nvPr/>
        </p:nvSpPr>
        <p:spPr>
          <a:xfrm>
            <a:off x="719138" y="9766012"/>
            <a:ext cx="8512200" cy="674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1271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rPr>
              <a:t>Функциональное программирование</a:t>
            </a:r>
            <a:endParaRPr sz="3200" b="0" i="0" u="none" strike="noStrike" cap="none">
              <a:solidFill>
                <a:srgbClr val="2828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7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762" r="12199" b="21917"/>
          <a:stretch/>
        </p:blipFill>
        <p:spPr>
          <a:xfrm>
            <a:off x="9899651" y="0"/>
            <a:ext cx="9898908" cy="10440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8"/>
          <p:cNvSpPr/>
          <p:nvPr/>
        </p:nvSpPr>
        <p:spPr>
          <a:xfrm rot="10800000">
            <a:off x="5" y="-6794"/>
            <a:ext cx="9199674" cy="2991070"/>
          </a:xfrm>
          <a:custGeom>
            <a:avLst/>
            <a:gdLst/>
            <a:ahLst/>
            <a:cxnLst/>
            <a:rect l="l" t="t" r="r" b="b"/>
            <a:pathLst>
              <a:path w="9199674" h="2991070" extrusionOk="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898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88"/>
          <p:cNvSpPr txBox="1"/>
          <p:nvPr/>
        </p:nvSpPr>
        <p:spPr>
          <a:xfrm>
            <a:off x="856800" y="700800"/>
            <a:ext cx="7685400" cy="1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1144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5400"/>
              <a:t>Функциональные декораторы</a:t>
            </a:r>
            <a:endParaRPr sz="5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512" name="Google Shape;512;p88"/>
          <p:cNvSpPr txBox="1">
            <a:spLocks noGrp="1"/>
          </p:cNvSpPr>
          <p:nvPr>
            <p:ph type="sldNum" idx="12"/>
          </p:nvPr>
        </p:nvSpPr>
        <p:spPr>
          <a:xfrm>
            <a:off x="18272125" y="10320337"/>
            <a:ext cx="1068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sp>
        <p:nvSpPr>
          <p:cNvPr id="513" name="Google Shape;513;p88"/>
          <p:cNvSpPr txBox="1"/>
          <p:nvPr/>
        </p:nvSpPr>
        <p:spPr>
          <a:xfrm>
            <a:off x="9199675" y="3273325"/>
            <a:ext cx="10300800" cy="2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/>
              <a:t>Декоратор — это функция, которая принимает другую функцию и возвращает новую функцию с дополнительным поведением, не изменяя исходную.</a:t>
            </a:r>
            <a:endParaRPr sz="4000" dirty="0"/>
          </a:p>
        </p:txBody>
      </p:sp>
      <p:pic>
        <p:nvPicPr>
          <p:cNvPr id="514" name="Google Shape;51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875" y="3748076"/>
            <a:ext cx="7715250" cy="65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9"/>
          <p:cNvSpPr/>
          <p:nvPr/>
        </p:nvSpPr>
        <p:spPr>
          <a:xfrm rot="10800000">
            <a:off x="5" y="-6794"/>
            <a:ext cx="9199674" cy="2991070"/>
          </a:xfrm>
          <a:custGeom>
            <a:avLst/>
            <a:gdLst/>
            <a:ahLst/>
            <a:cxnLst/>
            <a:rect l="l" t="t" r="r" b="b"/>
            <a:pathLst>
              <a:path w="9199674" h="2991070" extrusionOk="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898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89"/>
          <p:cNvSpPr txBox="1"/>
          <p:nvPr/>
        </p:nvSpPr>
        <p:spPr>
          <a:xfrm>
            <a:off x="856800" y="700800"/>
            <a:ext cx="7685400" cy="1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1144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5400"/>
              <a:t>Функциональные декораторы</a:t>
            </a:r>
            <a:endParaRPr sz="5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521" name="Google Shape;521;p89"/>
          <p:cNvSpPr txBox="1">
            <a:spLocks noGrp="1"/>
          </p:cNvSpPr>
          <p:nvPr>
            <p:ph type="sldNum" idx="12"/>
          </p:nvPr>
        </p:nvSpPr>
        <p:spPr>
          <a:xfrm>
            <a:off x="18272125" y="10320337"/>
            <a:ext cx="1068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  <p:sp>
        <p:nvSpPr>
          <p:cNvPr id="522" name="Google Shape;522;p89"/>
          <p:cNvSpPr txBox="1"/>
          <p:nvPr/>
        </p:nvSpPr>
        <p:spPr>
          <a:xfrm>
            <a:off x="9199675" y="3515150"/>
            <a:ext cx="10300800" cy="59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4000"/>
              <a:t>То есть мы “оборачиваем” поведение, добавляя что-то сверху — например:</a:t>
            </a:r>
            <a:endParaRPr sz="4000"/>
          </a:p>
          <a:p>
            <a:pPr marL="457200" lvl="0" indent="-482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000"/>
              <a:buAutoNum type="arabicPeriod"/>
            </a:pPr>
            <a:r>
              <a:rPr lang="ru-RU" sz="4000"/>
              <a:t>Логирование,</a:t>
            </a:r>
            <a:endParaRPr sz="4000"/>
          </a:p>
          <a:p>
            <a:pPr marL="457200" lvl="0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AutoNum type="arabicPeriod"/>
            </a:pPr>
            <a:r>
              <a:rPr lang="ru-RU" sz="4000"/>
              <a:t>Измерение времени выполнения,</a:t>
            </a:r>
            <a:endParaRPr sz="4000"/>
          </a:p>
          <a:p>
            <a:pPr marL="457200" lvl="0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AutoNum type="arabicPeriod"/>
            </a:pPr>
            <a:r>
              <a:rPr lang="ru-RU" sz="4000"/>
              <a:t>Ограничение частоты вызовов,</a:t>
            </a:r>
            <a:endParaRPr sz="4000"/>
          </a:p>
          <a:p>
            <a:pPr marL="457200" lvl="0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AutoNum type="arabicPeriod"/>
            </a:pPr>
            <a:r>
              <a:rPr lang="ru-RU" sz="4000"/>
              <a:t>Обработку ошибок,</a:t>
            </a:r>
            <a:endParaRPr sz="4000"/>
          </a:p>
          <a:p>
            <a:pPr marL="457200" lvl="0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AutoNum type="arabicPeriod"/>
            </a:pPr>
            <a:r>
              <a:rPr lang="ru-RU" sz="4000"/>
              <a:t>Кэширование результатов.</a:t>
            </a:r>
            <a:endParaRPr sz="4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000"/>
          </a:p>
        </p:txBody>
      </p:sp>
      <p:pic>
        <p:nvPicPr>
          <p:cNvPr id="523" name="Google Shape;52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875" y="3748076"/>
            <a:ext cx="7715250" cy="65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1"/>
          <p:cNvSpPr/>
          <p:nvPr/>
        </p:nvSpPr>
        <p:spPr>
          <a:xfrm rot="10800000">
            <a:off x="5" y="-6794"/>
            <a:ext cx="9199674" cy="2991070"/>
          </a:xfrm>
          <a:custGeom>
            <a:avLst/>
            <a:gdLst/>
            <a:ahLst/>
            <a:cxnLst/>
            <a:rect l="l" t="t" r="r" b="b"/>
            <a:pathLst>
              <a:path w="9199674" h="2991070" extrusionOk="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898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91"/>
          <p:cNvSpPr txBox="1"/>
          <p:nvPr/>
        </p:nvSpPr>
        <p:spPr>
          <a:xfrm>
            <a:off x="1037973" y="1036800"/>
            <a:ext cx="69888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1144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5400"/>
              <a:t>Композиция функций</a:t>
            </a:r>
            <a:endParaRPr sz="5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536" name="Google Shape;536;p91"/>
          <p:cNvSpPr txBox="1">
            <a:spLocks noGrp="1"/>
          </p:cNvSpPr>
          <p:nvPr>
            <p:ph type="sldNum" idx="12"/>
          </p:nvPr>
        </p:nvSpPr>
        <p:spPr>
          <a:xfrm>
            <a:off x="18272125" y="10320337"/>
            <a:ext cx="1068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  <p:sp>
        <p:nvSpPr>
          <p:cNvPr id="537" name="Google Shape;537;p91"/>
          <p:cNvSpPr txBox="1"/>
          <p:nvPr/>
        </p:nvSpPr>
        <p:spPr>
          <a:xfrm>
            <a:off x="9243100" y="3336975"/>
            <a:ext cx="10097400" cy="2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/>
              <a:t>Композиция функций — это объединение нескольких функций в одну, так чтобы результат одной функции становился аргументом следующей.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8" name="Google Shape;53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512" y="4280500"/>
            <a:ext cx="7131725" cy="40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2"/>
          <p:cNvSpPr/>
          <p:nvPr/>
        </p:nvSpPr>
        <p:spPr>
          <a:xfrm rot="10800000">
            <a:off x="5" y="-6794"/>
            <a:ext cx="9199674" cy="2991070"/>
          </a:xfrm>
          <a:custGeom>
            <a:avLst/>
            <a:gdLst/>
            <a:ahLst/>
            <a:cxnLst/>
            <a:rect l="l" t="t" r="r" b="b"/>
            <a:pathLst>
              <a:path w="9199674" h="2991070" extrusionOk="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898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92"/>
          <p:cNvSpPr txBox="1"/>
          <p:nvPr/>
        </p:nvSpPr>
        <p:spPr>
          <a:xfrm>
            <a:off x="1037973" y="1036800"/>
            <a:ext cx="69888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1144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5400"/>
              <a:t>Композиция функций</a:t>
            </a:r>
            <a:endParaRPr sz="5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545" name="Google Shape;545;p92"/>
          <p:cNvSpPr txBox="1">
            <a:spLocks noGrp="1"/>
          </p:cNvSpPr>
          <p:nvPr>
            <p:ph type="sldNum" idx="12"/>
          </p:nvPr>
        </p:nvSpPr>
        <p:spPr>
          <a:xfrm>
            <a:off x="18272125" y="10320337"/>
            <a:ext cx="1068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sp>
        <p:nvSpPr>
          <p:cNvPr id="546" name="Google Shape;546;p92"/>
          <p:cNvSpPr txBox="1"/>
          <p:nvPr/>
        </p:nvSpPr>
        <p:spPr>
          <a:xfrm>
            <a:off x="9243100" y="3336975"/>
            <a:ext cx="10097400" cy="49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/>
              <a:t>Композиция функций — это объединение нескольких функций в одну, так чтобы результат одной функции становился аргументом следующей.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/>
              <a:t>Композиция позволяет “связать” функции в цепочку вычислений, где каждая обрабатывает результат предыдущей.</a:t>
            </a:r>
            <a:endParaRPr sz="4000"/>
          </a:p>
        </p:txBody>
      </p:sp>
      <p:pic>
        <p:nvPicPr>
          <p:cNvPr id="547" name="Google Shape;54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512" y="4280500"/>
            <a:ext cx="7131725" cy="40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/>
          <p:nvPr/>
        </p:nvSpPr>
        <p:spPr>
          <a:xfrm rot="10800000">
            <a:off x="5" y="-6794"/>
            <a:ext cx="9199674" cy="2991070"/>
          </a:xfrm>
          <a:custGeom>
            <a:avLst/>
            <a:gdLst/>
            <a:ahLst/>
            <a:cxnLst/>
            <a:rect l="l" t="t" r="r" b="b"/>
            <a:pathLst>
              <a:path w="9199674" h="2991070" extrusionOk="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898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93"/>
          <p:cNvSpPr txBox="1"/>
          <p:nvPr/>
        </p:nvSpPr>
        <p:spPr>
          <a:xfrm>
            <a:off x="1037973" y="1036800"/>
            <a:ext cx="69888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1144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5400"/>
              <a:t>Композиция функций</a:t>
            </a:r>
            <a:endParaRPr sz="5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554" name="Google Shape;554;p93"/>
          <p:cNvSpPr txBox="1">
            <a:spLocks noGrp="1"/>
          </p:cNvSpPr>
          <p:nvPr>
            <p:ph type="sldNum" idx="12"/>
          </p:nvPr>
        </p:nvSpPr>
        <p:spPr>
          <a:xfrm>
            <a:off x="18272125" y="10320337"/>
            <a:ext cx="1068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  <p:sp>
        <p:nvSpPr>
          <p:cNvPr id="555" name="Google Shape;555;p93"/>
          <p:cNvSpPr txBox="1"/>
          <p:nvPr/>
        </p:nvSpPr>
        <p:spPr>
          <a:xfrm>
            <a:off x="1142225" y="4985675"/>
            <a:ext cx="102273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/>
              <a:t>Создадим такую функцию для композиции</a:t>
            </a:r>
            <a:endParaRPr sz="4000"/>
          </a:p>
        </p:txBody>
      </p:sp>
      <p:pic>
        <p:nvPicPr>
          <p:cNvPr id="556" name="Google Shape;55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225" y="6608950"/>
            <a:ext cx="17514851" cy="7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7"/>
          <p:cNvSpPr/>
          <p:nvPr/>
        </p:nvSpPr>
        <p:spPr>
          <a:xfrm rot="10800000">
            <a:off x="5" y="-6794"/>
            <a:ext cx="9199674" cy="2991070"/>
          </a:xfrm>
          <a:custGeom>
            <a:avLst/>
            <a:gdLst/>
            <a:ahLst/>
            <a:cxnLst/>
            <a:rect l="l" t="t" r="r" b="b"/>
            <a:pathLst>
              <a:path w="9199674" h="2991070" extrusionOk="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898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97"/>
          <p:cNvSpPr txBox="1"/>
          <p:nvPr/>
        </p:nvSpPr>
        <p:spPr>
          <a:xfrm>
            <a:off x="1037973" y="1036800"/>
            <a:ext cx="69888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1144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5400"/>
              <a:t>Композиция функций</a:t>
            </a:r>
            <a:endParaRPr sz="5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590" name="Google Shape;590;p97"/>
          <p:cNvSpPr txBox="1">
            <a:spLocks noGrp="1"/>
          </p:cNvSpPr>
          <p:nvPr>
            <p:ph type="sldNum" idx="12"/>
          </p:nvPr>
        </p:nvSpPr>
        <p:spPr>
          <a:xfrm>
            <a:off x="18272125" y="10320337"/>
            <a:ext cx="1068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  <p:sp>
        <p:nvSpPr>
          <p:cNvPr id="591" name="Google Shape;591;p97"/>
          <p:cNvSpPr txBox="1"/>
          <p:nvPr/>
        </p:nvSpPr>
        <p:spPr>
          <a:xfrm>
            <a:off x="1142225" y="3515650"/>
            <a:ext cx="13649700" cy="13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/>
              <a:t>Можем написать еще более естественно.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/>
              <a:t>Для этого добавим ключевое слово “infix”</a:t>
            </a:r>
            <a:endParaRPr sz="4000"/>
          </a:p>
        </p:txBody>
      </p:sp>
      <p:pic>
        <p:nvPicPr>
          <p:cNvPr id="592" name="Google Shape;59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225" y="5046675"/>
            <a:ext cx="133731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7388" y="6720175"/>
            <a:ext cx="14444513" cy="20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8"/>
          <p:cNvSpPr/>
          <p:nvPr/>
        </p:nvSpPr>
        <p:spPr>
          <a:xfrm rot="10800000">
            <a:off x="5" y="-6794"/>
            <a:ext cx="9199674" cy="2991070"/>
          </a:xfrm>
          <a:custGeom>
            <a:avLst/>
            <a:gdLst/>
            <a:ahLst/>
            <a:cxnLst/>
            <a:rect l="l" t="t" r="r" b="b"/>
            <a:pathLst>
              <a:path w="9199674" h="2991070" extrusionOk="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898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98"/>
          <p:cNvSpPr txBox="1"/>
          <p:nvPr/>
        </p:nvSpPr>
        <p:spPr>
          <a:xfrm>
            <a:off x="766586" y="621138"/>
            <a:ext cx="7666500" cy="1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lvl="0" indent="1144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5400"/>
              <a:t>Примеры встроенных infix функций</a:t>
            </a:r>
            <a:endParaRPr sz="5400"/>
          </a:p>
        </p:txBody>
      </p:sp>
      <p:sp>
        <p:nvSpPr>
          <p:cNvPr id="600" name="Google Shape;600;p98"/>
          <p:cNvSpPr txBox="1">
            <a:spLocks noGrp="1"/>
          </p:cNvSpPr>
          <p:nvPr>
            <p:ph type="sldNum" idx="12"/>
          </p:nvPr>
        </p:nvSpPr>
        <p:spPr>
          <a:xfrm>
            <a:off x="18272125" y="10320337"/>
            <a:ext cx="1068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  <p:graphicFrame>
        <p:nvGraphicFramePr>
          <p:cNvPr id="601" name="Google Shape;601;p98"/>
          <p:cNvGraphicFramePr/>
          <p:nvPr/>
        </p:nvGraphicFramePr>
        <p:xfrm>
          <a:off x="1765450" y="3923913"/>
          <a:ext cx="16268400" cy="5814950"/>
        </p:xfrm>
        <a:graphic>
          <a:graphicData uri="http://schemas.openxmlformats.org/drawingml/2006/table">
            <a:tbl>
              <a:tblPr>
                <a:noFill/>
                <a:tableStyleId>{98B133FF-34F6-4D09-AE92-F81D7EC97403}</a:tableStyleId>
              </a:tblPr>
              <a:tblGrid>
                <a:gridCol w="54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2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 b="1" dirty="0"/>
                        <a:t>Функция</a:t>
                      </a:r>
                      <a:endParaRPr sz="30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 b="1"/>
                        <a:t>Пример</a:t>
                      </a:r>
                      <a:endParaRPr sz="30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 b="1"/>
                        <a:t>Что делает?</a:t>
                      </a:r>
                      <a:endParaRPr sz="3000" b="1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 dirty="0" err="1"/>
                        <a:t>to</a:t>
                      </a:r>
                      <a:endParaRPr sz="3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/>
                        <a:t>“A” to 1</a:t>
                      </a:r>
                      <a:endParaRPr sz="3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/>
                        <a:t>Cоздаёт Pair("A", 1)</a:t>
                      </a:r>
                      <a:endParaRPr sz="3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 dirty="0" err="1"/>
                        <a:t>downTo</a:t>
                      </a:r>
                      <a:endParaRPr sz="3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/>
                        <a:t>10 downTo 1</a:t>
                      </a:r>
                      <a:endParaRPr sz="3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/>
                        <a:t>Создаёт убывающий диапазон</a:t>
                      </a:r>
                      <a:endParaRPr sz="3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 dirty="0" err="1"/>
                        <a:t>step</a:t>
                      </a:r>
                      <a:endParaRPr sz="3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/>
                        <a:t>1..10 step 2</a:t>
                      </a:r>
                      <a:endParaRPr sz="3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/>
                        <a:t>Шаг в диапазоне</a:t>
                      </a:r>
                      <a:endParaRPr sz="3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 dirty="0" err="1"/>
                        <a:t>until</a:t>
                      </a:r>
                      <a:endParaRPr sz="3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 dirty="0"/>
                        <a:t>0 </a:t>
                      </a:r>
                      <a:r>
                        <a:rPr lang="ru-RU" sz="3000" dirty="0" err="1"/>
                        <a:t>until</a:t>
                      </a:r>
                      <a:r>
                        <a:rPr lang="ru-RU" sz="3000" dirty="0"/>
                        <a:t> 5</a:t>
                      </a:r>
                      <a:endParaRPr sz="3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/>
                        <a:t>Диапазон без включения конца</a:t>
                      </a:r>
                      <a:endParaRPr sz="3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2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/>
                        <a:t>and, or</a:t>
                      </a:r>
                      <a:endParaRPr sz="3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 dirty="0" err="1"/>
                        <a:t>x</a:t>
                      </a:r>
                      <a:r>
                        <a:rPr lang="ru-RU" sz="3000" dirty="0"/>
                        <a:t> </a:t>
                      </a:r>
                      <a:r>
                        <a:rPr lang="ru-RU" sz="3000" dirty="0" err="1"/>
                        <a:t>and</a:t>
                      </a:r>
                      <a:r>
                        <a:rPr lang="ru-RU" sz="3000" dirty="0"/>
                        <a:t> </a:t>
                      </a:r>
                      <a:r>
                        <a:rPr lang="ru-RU" sz="3000" dirty="0" err="1"/>
                        <a:t>y</a:t>
                      </a:r>
                      <a:r>
                        <a:rPr lang="ru-RU" sz="3000" dirty="0"/>
                        <a:t>, </a:t>
                      </a:r>
                      <a:r>
                        <a:rPr lang="ru-RU" sz="3000" dirty="0" err="1"/>
                        <a:t>x</a:t>
                      </a:r>
                      <a:r>
                        <a:rPr lang="ru-RU" sz="3000" dirty="0"/>
                        <a:t> </a:t>
                      </a:r>
                      <a:r>
                        <a:rPr lang="ru-RU" sz="3000" dirty="0" err="1"/>
                        <a:t>or</a:t>
                      </a:r>
                      <a:r>
                        <a:rPr lang="ru-RU" sz="3000" dirty="0"/>
                        <a:t> </a:t>
                      </a:r>
                      <a:r>
                        <a:rPr lang="ru-RU" sz="3000" dirty="0" err="1"/>
                        <a:t>y</a:t>
                      </a:r>
                      <a:endParaRPr sz="3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 dirty="0"/>
                        <a:t>Побитовые операции</a:t>
                      </a:r>
                      <a:endParaRPr sz="3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9"/>
          <p:cNvSpPr/>
          <p:nvPr/>
        </p:nvSpPr>
        <p:spPr>
          <a:xfrm rot="10800000">
            <a:off x="5" y="-6794"/>
            <a:ext cx="9199674" cy="2991070"/>
          </a:xfrm>
          <a:custGeom>
            <a:avLst/>
            <a:gdLst/>
            <a:ahLst/>
            <a:cxnLst/>
            <a:rect l="l" t="t" r="r" b="b"/>
            <a:pathLst>
              <a:path w="9199674" h="2991070" extrusionOk="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898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99"/>
          <p:cNvSpPr txBox="1"/>
          <p:nvPr/>
        </p:nvSpPr>
        <p:spPr>
          <a:xfrm>
            <a:off x="518938" y="621138"/>
            <a:ext cx="8161800" cy="1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1144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5400"/>
              <a:t>Примеры встроенных infix функций</a:t>
            </a:r>
            <a:endParaRPr sz="5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08" name="Google Shape;608;p99"/>
          <p:cNvSpPr txBox="1">
            <a:spLocks noGrp="1"/>
          </p:cNvSpPr>
          <p:nvPr>
            <p:ph type="sldNum" idx="12"/>
          </p:nvPr>
        </p:nvSpPr>
        <p:spPr>
          <a:xfrm>
            <a:off x="18272125" y="10320337"/>
            <a:ext cx="1068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  <p:pic>
        <p:nvPicPr>
          <p:cNvPr id="609" name="Google Shape;60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850" y="4829301"/>
            <a:ext cx="12706350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2"/>
          <p:cNvSpPr/>
          <p:nvPr/>
        </p:nvSpPr>
        <p:spPr>
          <a:xfrm rot="10800000">
            <a:off x="5" y="-6794"/>
            <a:ext cx="9199674" cy="2991070"/>
          </a:xfrm>
          <a:custGeom>
            <a:avLst/>
            <a:gdLst/>
            <a:ahLst/>
            <a:cxnLst/>
            <a:rect l="l" t="t" r="r" b="b"/>
            <a:pathLst>
              <a:path w="9199674" h="2991070" extrusionOk="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898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102"/>
          <p:cNvSpPr txBox="1"/>
          <p:nvPr/>
        </p:nvSpPr>
        <p:spPr>
          <a:xfrm>
            <a:off x="518925" y="1036775"/>
            <a:ext cx="81618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1144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5400"/>
              <a:t>Result&lt;out T&gt;</a:t>
            </a:r>
            <a:endParaRPr sz="5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35" name="Google Shape;635;p102"/>
          <p:cNvSpPr txBox="1">
            <a:spLocks noGrp="1"/>
          </p:cNvSpPr>
          <p:nvPr>
            <p:ph type="sldNum" idx="12"/>
          </p:nvPr>
        </p:nvSpPr>
        <p:spPr>
          <a:xfrm>
            <a:off x="18272125" y="10320337"/>
            <a:ext cx="1068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  <p:pic>
        <p:nvPicPr>
          <p:cNvPr id="636" name="Google Shape;63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950" y="4417264"/>
            <a:ext cx="1272540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3"/>
          <p:cNvSpPr/>
          <p:nvPr/>
        </p:nvSpPr>
        <p:spPr>
          <a:xfrm rot="10800000">
            <a:off x="5" y="-6794"/>
            <a:ext cx="9199674" cy="2991070"/>
          </a:xfrm>
          <a:custGeom>
            <a:avLst/>
            <a:gdLst/>
            <a:ahLst/>
            <a:cxnLst/>
            <a:rect l="l" t="t" r="r" b="b"/>
            <a:pathLst>
              <a:path w="9199674" h="2991070" extrusionOk="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898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103"/>
          <p:cNvSpPr txBox="1"/>
          <p:nvPr/>
        </p:nvSpPr>
        <p:spPr>
          <a:xfrm>
            <a:off x="518925" y="1036775"/>
            <a:ext cx="81618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1144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5400"/>
              <a:t>Result&lt;out T&gt;</a:t>
            </a:r>
            <a:endParaRPr sz="5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43" name="Google Shape;643;p103"/>
          <p:cNvSpPr txBox="1">
            <a:spLocks noGrp="1"/>
          </p:cNvSpPr>
          <p:nvPr>
            <p:ph type="sldNum" idx="12"/>
          </p:nvPr>
        </p:nvSpPr>
        <p:spPr>
          <a:xfrm>
            <a:off x="18272125" y="10320337"/>
            <a:ext cx="1068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  <p:pic>
        <p:nvPicPr>
          <p:cNvPr id="644" name="Google Shape;64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38" y="5008975"/>
            <a:ext cx="8316176" cy="25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103"/>
          <p:cNvSpPr txBox="1"/>
          <p:nvPr/>
        </p:nvSpPr>
        <p:spPr>
          <a:xfrm>
            <a:off x="9243100" y="3336975"/>
            <a:ext cx="100974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/>
              <a:t>Result&lt;T&gt; — это обёртка над результатом вычисления, которая может хранить: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457200" lvl="0" indent="-261199" algn="l" rtl="0">
              <a:spcBef>
                <a:spcPts val="0"/>
              </a:spcBef>
              <a:spcAft>
                <a:spcPts val="0"/>
              </a:spcAft>
              <a:buSzPts val="4000"/>
              <a:buAutoNum type="arabicPeriod"/>
            </a:pPr>
            <a:r>
              <a:rPr lang="ru-RU" sz="4000"/>
              <a:t> Успешное значение типа T,</a:t>
            </a:r>
            <a:endParaRPr sz="4000"/>
          </a:p>
          <a:p>
            <a:pPr marL="457200" lvl="0" indent="-261199" algn="l" rtl="0">
              <a:spcBef>
                <a:spcPts val="0"/>
              </a:spcBef>
              <a:spcAft>
                <a:spcPts val="0"/>
              </a:spcAft>
              <a:buSzPts val="4000"/>
              <a:buAutoNum type="arabicPeriod"/>
            </a:pPr>
            <a:r>
              <a:rPr lang="ru-RU" sz="4000"/>
              <a:t> Ошибку (исключение, тип Throwable).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67C33-D8C9-9F2E-6C27-0CF39BA48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B7B30838-AA60-A841-3373-C774C52A42F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2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A5F413-4F74-F5DA-518C-BE4A3AF7AB69}"/>
              </a:ext>
            </a:extLst>
          </p:cNvPr>
          <p:cNvSpPr txBox="1"/>
          <p:nvPr/>
        </p:nvSpPr>
        <p:spPr>
          <a:xfrm>
            <a:off x="1366838" y="1259821"/>
            <a:ext cx="6565582" cy="768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sz="5400" dirty="0">
                <a:solidFill>
                  <a:schemeClr val="bg1"/>
                </a:solidFill>
              </a:rPr>
              <a:t>Перед практикой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60D41A-BEB8-FEF0-601D-24F7510C1E12}"/>
              </a:ext>
            </a:extLst>
          </p:cNvPr>
          <p:cNvSpPr txBox="1"/>
          <p:nvPr/>
        </p:nvSpPr>
        <p:spPr>
          <a:xfrm>
            <a:off x="1366837" y="2743559"/>
            <a:ext cx="13548375" cy="603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110000"/>
              </a:lnSpc>
              <a:defRPr sz="3200">
                <a:solidFill>
                  <a:schemeClr val="accent2"/>
                </a:solidFill>
                <a:latin typeface="TINKOFFSANS-MEDIUM" panose="02000506050000020004" pitchFamily="2" charset="0"/>
              </a:defRPr>
            </a:lvl1pPr>
          </a:lstStyle>
          <a:p>
            <a:pPr>
              <a:lnSpc>
                <a:spcPct val="130000"/>
              </a:lnSpc>
              <a:spcAft>
                <a:spcPts val="1800"/>
              </a:spcAft>
            </a:pP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rPr>
              <a:t>Забираем все изменения из удаленного репозитория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rPr>
              <a:t>.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rPr>
              <a:t> Тут не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rPr>
              <a:t>main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rPr>
              <a:t>а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rPr>
              <a:t>MASTER.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rPr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C1BE86-AC2F-9B88-4B68-82E131BAB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38" y="3657600"/>
            <a:ext cx="8017248" cy="13484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0D2A9D-C0D0-2A83-2995-D8F3DF392032}"/>
              </a:ext>
            </a:extLst>
          </p:cNvPr>
          <p:cNvSpPr txBox="1"/>
          <p:nvPr/>
        </p:nvSpPr>
        <p:spPr>
          <a:xfrm>
            <a:off x="1366838" y="5852482"/>
            <a:ext cx="9333588" cy="603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110000"/>
              </a:lnSpc>
              <a:defRPr sz="3200">
                <a:solidFill>
                  <a:schemeClr val="accent2"/>
                </a:solidFill>
                <a:latin typeface="TINKOFFSANS-MEDIUM" panose="02000506050000020004" pitchFamily="2" charset="0"/>
              </a:defRPr>
            </a:lvl1pPr>
          </a:lstStyle>
          <a:p>
            <a:pPr>
              <a:lnSpc>
                <a:spcPct val="130000"/>
              </a:lnSpc>
              <a:spcAft>
                <a:spcPts val="1800"/>
              </a:spcAft>
            </a:pP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rPr>
              <a:t>При конфликтах нажимаем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rPr>
              <a:t>“Accept Yours”</a:t>
            </a:r>
            <a:endParaRPr lang="ru-RU" dirty="0">
              <a:solidFill>
                <a:schemeClr val="bg2">
                  <a:lumMod val="75000"/>
                </a:schemeClr>
              </a:solidFill>
              <a:latin typeface="Tinkoff Sans" panose="02000506050000020004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9E1A8E-AD13-5E23-C2B0-BD1DFD821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262" y="6704594"/>
            <a:ext cx="7772400" cy="28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4892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/>
          <p:nvPr/>
        </p:nvSpPr>
        <p:spPr>
          <a:xfrm rot="10800000">
            <a:off x="5" y="-6794"/>
            <a:ext cx="9199674" cy="2991070"/>
          </a:xfrm>
          <a:custGeom>
            <a:avLst/>
            <a:gdLst/>
            <a:ahLst/>
            <a:cxnLst/>
            <a:rect l="l" t="t" r="r" b="b"/>
            <a:pathLst>
              <a:path w="9199674" h="2991070" extrusionOk="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898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104"/>
          <p:cNvSpPr txBox="1"/>
          <p:nvPr/>
        </p:nvSpPr>
        <p:spPr>
          <a:xfrm>
            <a:off x="518925" y="1036775"/>
            <a:ext cx="81618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1144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5400"/>
              <a:t>Result&lt;out T&gt;</a:t>
            </a:r>
            <a:endParaRPr sz="5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52" name="Google Shape;652;p104"/>
          <p:cNvSpPr txBox="1">
            <a:spLocks noGrp="1"/>
          </p:cNvSpPr>
          <p:nvPr>
            <p:ph type="sldNum" idx="12"/>
          </p:nvPr>
        </p:nvSpPr>
        <p:spPr>
          <a:xfrm>
            <a:off x="18272125" y="10320337"/>
            <a:ext cx="1068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  <p:graphicFrame>
        <p:nvGraphicFramePr>
          <p:cNvPr id="653" name="Google Shape;653;p104"/>
          <p:cNvGraphicFramePr/>
          <p:nvPr/>
        </p:nvGraphicFramePr>
        <p:xfrm>
          <a:off x="2937925" y="3193313"/>
          <a:ext cx="13923450" cy="7837975"/>
        </p:xfrm>
        <a:graphic>
          <a:graphicData uri="http://schemas.openxmlformats.org/drawingml/2006/table">
            <a:tbl>
              <a:tblPr>
                <a:noFill/>
                <a:tableStyleId>{98B133FF-34F6-4D09-AE92-F81D7EC97403}</a:tableStyleId>
              </a:tblPr>
              <a:tblGrid>
                <a:gridCol w="472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2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 b="1"/>
                        <a:t>Метод</a:t>
                      </a:r>
                      <a:endParaRPr sz="30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 b="1"/>
                        <a:t>Что делает</a:t>
                      </a:r>
                      <a:endParaRPr sz="3000" b="1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/>
                        <a:t>isSuccess</a:t>
                      </a:r>
                      <a:endParaRPr sz="3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/>
                        <a:t>Возвращает true, если результат успешен</a:t>
                      </a:r>
                      <a:endParaRPr sz="3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/>
                        <a:t>isFailure</a:t>
                      </a:r>
                      <a:endParaRPr sz="3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/>
                        <a:t>Возвращает true, если результат содержит ошибку</a:t>
                      </a:r>
                      <a:endParaRPr sz="3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8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/>
                        <a:t>getOrNull()</a:t>
                      </a:r>
                      <a:endParaRPr sz="3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/>
                        <a:t>Возвращает значение или null, если ошибка</a:t>
                      </a:r>
                      <a:endParaRPr sz="3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8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/>
                        <a:t>exceptionOrNull()</a:t>
                      </a:r>
                      <a:endParaRPr sz="3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/>
                        <a:t>Возвращает исключение или null, если успех</a:t>
                      </a:r>
                      <a:endParaRPr sz="3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8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/>
                        <a:t>getOrElse { default }</a:t>
                      </a:r>
                      <a:endParaRPr sz="3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/>
                        <a:t>Возвращает значение или подставляет дефолт</a:t>
                      </a:r>
                      <a:endParaRPr sz="3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8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/>
                        <a:t>getOrThrow()</a:t>
                      </a:r>
                      <a:endParaRPr sz="3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/>
                        <a:t>Возвращает значение или выбрасывает исключение</a:t>
                      </a:r>
                      <a:endParaRPr sz="3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8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/>
                        <a:t>recover { e -&gt; ... }</a:t>
                      </a:r>
                      <a:endParaRPr sz="3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/>
                        <a:t>Преобразует ошибку в значение</a:t>
                      </a:r>
                      <a:endParaRPr sz="3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8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/>
                        <a:t>map { ... }</a:t>
                      </a:r>
                      <a:endParaRPr sz="3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/>
                        <a:t>Преобразует успешный результат</a:t>
                      </a:r>
                      <a:endParaRPr sz="3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8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/>
                        <a:t>mapCatching { ... }</a:t>
                      </a:r>
                      <a:endParaRPr sz="3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3000"/>
                        <a:t>Преобразует с обработкой возможных ошибок</a:t>
                      </a:r>
                      <a:endParaRPr sz="3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54" name="Google Shape;654;p104"/>
          <p:cNvGraphicFramePr/>
          <p:nvPr/>
        </p:nvGraphicFramePr>
        <p:xfrm>
          <a:off x="304800" y="304800"/>
          <a:ext cx="208250" cy="396210"/>
        </p:xfrm>
        <a:graphic>
          <a:graphicData uri="http://schemas.openxmlformats.org/drawingml/2006/table">
            <a:tbl>
              <a:tblPr>
                <a:noFill/>
                <a:tableStyleId>{3FD7713D-E8A1-43CE-BECE-D886E3136799}</a:tableStyleId>
              </a:tblPr>
              <a:tblGrid>
                <a:gridCol w="20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5"/>
          <p:cNvSpPr/>
          <p:nvPr/>
        </p:nvSpPr>
        <p:spPr>
          <a:xfrm rot="10800000">
            <a:off x="5" y="-6794"/>
            <a:ext cx="9199674" cy="2991070"/>
          </a:xfrm>
          <a:custGeom>
            <a:avLst/>
            <a:gdLst/>
            <a:ahLst/>
            <a:cxnLst/>
            <a:rect l="l" t="t" r="r" b="b"/>
            <a:pathLst>
              <a:path w="9199674" h="2991070" extrusionOk="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898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105"/>
          <p:cNvSpPr txBox="1"/>
          <p:nvPr/>
        </p:nvSpPr>
        <p:spPr>
          <a:xfrm>
            <a:off x="518925" y="1036775"/>
            <a:ext cx="81618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1144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en-US" sz="5400" dirty="0" err="1"/>
              <a:t>RunCatching</a:t>
            </a:r>
            <a:endParaRPr sz="5400" i="0" u="none" strike="noStrike" cap="none" dirty="0">
              <a:solidFill>
                <a:srgbClr val="000000"/>
              </a:solidFill>
            </a:endParaRPr>
          </a:p>
        </p:txBody>
      </p:sp>
      <p:sp>
        <p:nvSpPr>
          <p:cNvPr id="661" name="Google Shape;661;p105"/>
          <p:cNvSpPr txBox="1">
            <a:spLocks noGrp="1"/>
          </p:cNvSpPr>
          <p:nvPr>
            <p:ph type="sldNum" idx="12"/>
          </p:nvPr>
        </p:nvSpPr>
        <p:spPr>
          <a:xfrm>
            <a:off x="18272125" y="10320337"/>
            <a:ext cx="1068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fld id="{00000000-1234-1234-1234-123412341234}" type="slidenum">
              <a:rPr lang="ru-RU"/>
              <a:t>21</a:t>
            </a:fld>
            <a:endParaRPr/>
          </a:p>
        </p:txBody>
      </p:sp>
      <p:graphicFrame>
        <p:nvGraphicFramePr>
          <p:cNvPr id="662" name="Google Shape;662;p105"/>
          <p:cNvGraphicFramePr/>
          <p:nvPr/>
        </p:nvGraphicFramePr>
        <p:xfrm>
          <a:off x="304800" y="304800"/>
          <a:ext cx="208250" cy="396210"/>
        </p:xfrm>
        <a:graphic>
          <a:graphicData uri="http://schemas.openxmlformats.org/drawingml/2006/table">
            <a:tbl>
              <a:tblPr>
                <a:noFill/>
                <a:tableStyleId>{3FD7713D-E8A1-43CE-BECE-D886E3136799}</a:tableStyleId>
              </a:tblPr>
              <a:tblGrid>
                <a:gridCol w="20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67" name="Google Shape;66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825" y="4572000"/>
            <a:ext cx="11243755" cy="3963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>
          <a:extLst>
            <a:ext uri="{FF2B5EF4-FFF2-40B4-BE49-F238E27FC236}">
              <a16:creationId xmlns:a16="http://schemas.microsoft.com/office/drawing/2014/main" id="{387D2EA0-571B-132D-E62C-6F58E3C20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1">
            <a:extLst>
              <a:ext uri="{FF2B5EF4-FFF2-40B4-BE49-F238E27FC236}">
                <a16:creationId xmlns:a16="http://schemas.microsoft.com/office/drawing/2014/main" id="{222402DA-A079-E32F-8EEC-525CC5CAC0EA}"/>
              </a:ext>
            </a:extLst>
          </p:cNvPr>
          <p:cNvSpPr/>
          <p:nvPr/>
        </p:nvSpPr>
        <p:spPr>
          <a:xfrm rot="10800000">
            <a:off x="5" y="-6794"/>
            <a:ext cx="9199674" cy="2991070"/>
          </a:xfrm>
          <a:custGeom>
            <a:avLst/>
            <a:gdLst/>
            <a:ahLst/>
            <a:cxnLst/>
            <a:rect l="l" t="t" r="r" b="b"/>
            <a:pathLst>
              <a:path w="9199674" h="2991070" extrusionOk="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898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01">
            <a:extLst>
              <a:ext uri="{FF2B5EF4-FFF2-40B4-BE49-F238E27FC236}">
                <a16:creationId xmlns:a16="http://schemas.microsoft.com/office/drawing/2014/main" id="{C8781ECE-024A-F731-E241-A54B8512F750}"/>
              </a:ext>
            </a:extLst>
          </p:cNvPr>
          <p:cNvSpPr txBox="1"/>
          <p:nvPr/>
        </p:nvSpPr>
        <p:spPr>
          <a:xfrm>
            <a:off x="518925" y="1036775"/>
            <a:ext cx="81618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1144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5400"/>
              <a:t>Обработка исключений</a:t>
            </a:r>
            <a:endParaRPr sz="5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22" name="Google Shape;622;p101">
            <a:extLst>
              <a:ext uri="{FF2B5EF4-FFF2-40B4-BE49-F238E27FC236}">
                <a16:creationId xmlns:a16="http://schemas.microsoft.com/office/drawing/2014/main" id="{CFB7C65F-8AD1-C1D6-E79A-472ABB1CEB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272125" y="10320337"/>
            <a:ext cx="1068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fld id="{00000000-1234-1234-1234-123412341234}" type="slidenum">
              <a:rPr lang="ru-RU"/>
              <a:t>22</a:t>
            </a:fld>
            <a:endParaRPr/>
          </a:p>
        </p:txBody>
      </p:sp>
      <p:sp>
        <p:nvSpPr>
          <p:cNvPr id="623" name="Google Shape;623;p101">
            <a:extLst>
              <a:ext uri="{FF2B5EF4-FFF2-40B4-BE49-F238E27FC236}">
                <a16:creationId xmlns:a16="http://schemas.microsoft.com/office/drawing/2014/main" id="{C6AB9C4A-230C-DD0D-12AD-F84DC89128A2}"/>
              </a:ext>
            </a:extLst>
          </p:cNvPr>
          <p:cNvSpPr txBox="1"/>
          <p:nvPr/>
        </p:nvSpPr>
        <p:spPr>
          <a:xfrm>
            <a:off x="1531363" y="3509375"/>
            <a:ext cx="6966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50"/>
              <a:buFont typeface="Noto Sans Symbols"/>
              <a:buNone/>
            </a:pPr>
            <a:r>
              <a:rPr lang="ru-RU" sz="3250"/>
              <a:t>Императивный стиль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4" name="Google Shape;624;p101">
            <a:extLst>
              <a:ext uri="{FF2B5EF4-FFF2-40B4-BE49-F238E27FC236}">
                <a16:creationId xmlns:a16="http://schemas.microsoft.com/office/drawing/2014/main" id="{3D42AC8A-7ECB-A949-586C-6C7A3D3C08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731" y="3509405"/>
            <a:ext cx="599979" cy="599979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101">
            <a:extLst>
              <a:ext uri="{FF2B5EF4-FFF2-40B4-BE49-F238E27FC236}">
                <a16:creationId xmlns:a16="http://schemas.microsoft.com/office/drawing/2014/main" id="{BCE9473D-277F-F7F5-1147-11BDEE9FE974}"/>
              </a:ext>
            </a:extLst>
          </p:cNvPr>
          <p:cNvSpPr txBox="1"/>
          <p:nvPr/>
        </p:nvSpPr>
        <p:spPr>
          <a:xfrm>
            <a:off x="11560763" y="3509388"/>
            <a:ext cx="6966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50"/>
              <a:buFont typeface="Noto Sans Symbols"/>
              <a:buNone/>
            </a:pPr>
            <a:r>
              <a:rPr lang="ru-RU" sz="3250"/>
              <a:t>Функциональный стиль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6" name="Google Shape;626;p101">
            <a:extLst>
              <a:ext uri="{FF2B5EF4-FFF2-40B4-BE49-F238E27FC236}">
                <a16:creationId xmlns:a16="http://schemas.microsoft.com/office/drawing/2014/main" id="{10E13B59-BD32-BF12-57B0-B22EEEA242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1132" y="3509417"/>
            <a:ext cx="599979" cy="59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101">
            <a:extLst>
              <a:ext uri="{FF2B5EF4-FFF2-40B4-BE49-F238E27FC236}">
                <a16:creationId xmlns:a16="http://schemas.microsoft.com/office/drawing/2014/main" id="{0A5BEC99-240D-B34D-EB00-82A98B51C54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725" y="4968600"/>
            <a:ext cx="5372100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101">
            <a:extLst>
              <a:ext uri="{FF2B5EF4-FFF2-40B4-BE49-F238E27FC236}">
                <a16:creationId xmlns:a16="http://schemas.microsoft.com/office/drawing/2014/main" id="{A2EE814E-B5B1-52B8-1FAC-9D3B0C67FED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1125" y="4968600"/>
            <a:ext cx="7772400" cy="1352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7925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06"/>
          <p:cNvSpPr/>
          <p:nvPr/>
        </p:nvSpPr>
        <p:spPr>
          <a:xfrm rot="10800000">
            <a:off x="5" y="-6794"/>
            <a:ext cx="9199674" cy="2991070"/>
          </a:xfrm>
          <a:custGeom>
            <a:avLst/>
            <a:gdLst/>
            <a:ahLst/>
            <a:cxnLst/>
            <a:rect l="l" t="t" r="r" b="b"/>
            <a:pathLst>
              <a:path w="9199674" h="2991070" extrusionOk="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898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106"/>
          <p:cNvSpPr txBox="1"/>
          <p:nvPr/>
        </p:nvSpPr>
        <p:spPr>
          <a:xfrm>
            <a:off x="518925" y="1036775"/>
            <a:ext cx="81618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1144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5400"/>
              <a:t>Inline functions</a:t>
            </a:r>
            <a:endParaRPr sz="5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75" name="Google Shape;675;p106"/>
          <p:cNvSpPr txBox="1">
            <a:spLocks noGrp="1"/>
          </p:cNvSpPr>
          <p:nvPr>
            <p:ph type="sldNum" idx="12"/>
          </p:nvPr>
        </p:nvSpPr>
        <p:spPr>
          <a:xfrm>
            <a:off x="18272125" y="10320337"/>
            <a:ext cx="1068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fld id="{00000000-1234-1234-1234-123412341234}" type="slidenum">
              <a:rPr lang="ru-RU"/>
              <a:t>23</a:t>
            </a:fld>
            <a:endParaRPr/>
          </a:p>
        </p:txBody>
      </p:sp>
      <p:graphicFrame>
        <p:nvGraphicFramePr>
          <p:cNvPr id="676" name="Google Shape;676;p106"/>
          <p:cNvGraphicFramePr/>
          <p:nvPr/>
        </p:nvGraphicFramePr>
        <p:xfrm>
          <a:off x="304800" y="304800"/>
          <a:ext cx="208250" cy="396210"/>
        </p:xfrm>
        <a:graphic>
          <a:graphicData uri="http://schemas.openxmlformats.org/drawingml/2006/table">
            <a:tbl>
              <a:tblPr>
                <a:noFill/>
                <a:tableStyleId>{3FD7713D-E8A1-43CE-BECE-D886E3136799}</a:tableStyleId>
              </a:tblPr>
              <a:tblGrid>
                <a:gridCol w="20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77" name="Google Shape;67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450" y="4773476"/>
            <a:ext cx="6000750" cy="40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106"/>
          <p:cNvSpPr txBox="1"/>
          <p:nvPr/>
        </p:nvSpPr>
        <p:spPr>
          <a:xfrm>
            <a:off x="9243100" y="3336975"/>
            <a:ext cx="10361400" cy="3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/>
              <a:t>Каждый раз, когда мы передаём лямбду</a:t>
            </a:r>
            <a:endParaRPr sz="4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rgbClr val="03D990"/>
                </a:solidFill>
              </a:rPr>
              <a:t>{ </a:t>
            </a:r>
            <a:r>
              <a:rPr lang="ru-RU" sz="4000" dirty="0" err="1">
                <a:solidFill>
                  <a:srgbClr val="03D990"/>
                </a:solidFill>
              </a:rPr>
              <a:t>println</a:t>
            </a:r>
            <a:r>
              <a:rPr lang="ru-RU" sz="4000" dirty="0">
                <a:solidFill>
                  <a:srgbClr val="03D990"/>
                </a:solidFill>
              </a:rPr>
              <a:t>("Hello") }</a:t>
            </a:r>
            <a:r>
              <a:rPr lang="ru-RU" sz="4000" dirty="0"/>
              <a:t>, компилятор создаёт объект — экземпляр анонимного класса, реализующего функциональный интерфейс (Function0&lt;Unit&gt;), и вызывает его метод </a:t>
            </a:r>
            <a:r>
              <a:rPr lang="ru-RU" sz="4000" dirty="0" err="1"/>
              <a:t>invoke</a:t>
            </a:r>
            <a:r>
              <a:rPr lang="ru-RU" sz="4000" dirty="0"/>
              <a:t>().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3088" y="7514576"/>
            <a:ext cx="74104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7"/>
          <p:cNvSpPr/>
          <p:nvPr/>
        </p:nvSpPr>
        <p:spPr>
          <a:xfrm rot="10800000">
            <a:off x="5" y="-6794"/>
            <a:ext cx="9199674" cy="2991070"/>
          </a:xfrm>
          <a:custGeom>
            <a:avLst/>
            <a:gdLst/>
            <a:ahLst/>
            <a:cxnLst/>
            <a:rect l="l" t="t" r="r" b="b"/>
            <a:pathLst>
              <a:path w="9199674" h="2991070" extrusionOk="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898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107"/>
          <p:cNvSpPr txBox="1"/>
          <p:nvPr/>
        </p:nvSpPr>
        <p:spPr>
          <a:xfrm>
            <a:off x="518925" y="1036775"/>
            <a:ext cx="81618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1144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5400"/>
              <a:t>Inline functions</a:t>
            </a:r>
            <a:endParaRPr sz="5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86" name="Google Shape;686;p107"/>
          <p:cNvSpPr txBox="1">
            <a:spLocks noGrp="1"/>
          </p:cNvSpPr>
          <p:nvPr>
            <p:ph type="sldNum" idx="12"/>
          </p:nvPr>
        </p:nvSpPr>
        <p:spPr>
          <a:xfrm>
            <a:off x="18272125" y="10320337"/>
            <a:ext cx="1068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fld id="{00000000-1234-1234-1234-123412341234}" type="slidenum">
              <a:rPr lang="ru-RU"/>
              <a:t>24</a:t>
            </a:fld>
            <a:endParaRPr/>
          </a:p>
        </p:txBody>
      </p:sp>
      <p:graphicFrame>
        <p:nvGraphicFramePr>
          <p:cNvPr id="687" name="Google Shape;687;p107"/>
          <p:cNvGraphicFramePr/>
          <p:nvPr/>
        </p:nvGraphicFramePr>
        <p:xfrm>
          <a:off x="304800" y="304800"/>
          <a:ext cx="208250" cy="396210"/>
        </p:xfrm>
        <a:graphic>
          <a:graphicData uri="http://schemas.openxmlformats.org/drawingml/2006/table">
            <a:tbl>
              <a:tblPr>
                <a:noFill/>
                <a:tableStyleId>{3FD7713D-E8A1-43CE-BECE-D886E3136799}</a:tableStyleId>
              </a:tblPr>
              <a:tblGrid>
                <a:gridCol w="20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88" name="Google Shape;68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813" y="5082926"/>
            <a:ext cx="6858000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107"/>
          <p:cNvSpPr txBox="1"/>
          <p:nvPr/>
        </p:nvSpPr>
        <p:spPr>
          <a:xfrm>
            <a:off x="8902075" y="3489375"/>
            <a:ext cx="107298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/>
              <a:t>Ключевое слово </a:t>
            </a:r>
            <a:r>
              <a:rPr lang="ru-RU" sz="4000" b="1"/>
              <a:t>inline</a:t>
            </a:r>
            <a:r>
              <a:rPr lang="ru-RU" sz="4000"/>
              <a:t> говорит компилятору: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/>
              <a:t>“Не создавай объект для переданной функции, просто вставь её тело прямо в вызывающий код.”</a:t>
            </a:r>
            <a:endParaRPr sz="4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08"/>
          <p:cNvSpPr/>
          <p:nvPr/>
        </p:nvSpPr>
        <p:spPr>
          <a:xfrm rot="10800000">
            <a:off x="5" y="-6794"/>
            <a:ext cx="9199674" cy="2991070"/>
          </a:xfrm>
          <a:custGeom>
            <a:avLst/>
            <a:gdLst/>
            <a:ahLst/>
            <a:cxnLst/>
            <a:rect l="l" t="t" r="r" b="b"/>
            <a:pathLst>
              <a:path w="9199674" h="2991070" extrusionOk="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898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108"/>
          <p:cNvSpPr txBox="1"/>
          <p:nvPr/>
        </p:nvSpPr>
        <p:spPr>
          <a:xfrm>
            <a:off x="518925" y="1036775"/>
            <a:ext cx="81618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1144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5400"/>
              <a:t>Inline functions</a:t>
            </a:r>
            <a:endParaRPr sz="5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96" name="Google Shape;696;p108"/>
          <p:cNvSpPr txBox="1">
            <a:spLocks noGrp="1"/>
          </p:cNvSpPr>
          <p:nvPr>
            <p:ph type="sldNum" idx="12"/>
          </p:nvPr>
        </p:nvSpPr>
        <p:spPr>
          <a:xfrm>
            <a:off x="18272125" y="10320337"/>
            <a:ext cx="1068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fld id="{00000000-1234-1234-1234-123412341234}" type="slidenum">
              <a:rPr lang="ru-RU"/>
              <a:t>25</a:t>
            </a:fld>
            <a:endParaRPr/>
          </a:p>
        </p:txBody>
      </p:sp>
      <p:graphicFrame>
        <p:nvGraphicFramePr>
          <p:cNvPr id="697" name="Google Shape;697;p108"/>
          <p:cNvGraphicFramePr/>
          <p:nvPr/>
        </p:nvGraphicFramePr>
        <p:xfrm>
          <a:off x="304800" y="304800"/>
          <a:ext cx="208250" cy="396210"/>
        </p:xfrm>
        <a:graphic>
          <a:graphicData uri="http://schemas.openxmlformats.org/drawingml/2006/table">
            <a:tbl>
              <a:tblPr>
                <a:noFill/>
                <a:tableStyleId>{3FD7713D-E8A1-43CE-BECE-D886E3136799}</a:tableStyleId>
              </a:tblPr>
              <a:tblGrid>
                <a:gridCol w="20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98" name="Google Shape;69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7654" y="5290700"/>
            <a:ext cx="94488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425" y="5776464"/>
            <a:ext cx="5753100" cy="2038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0" name="Google Shape;700;p108"/>
          <p:cNvCxnSpPr/>
          <p:nvPr/>
        </p:nvCxnSpPr>
        <p:spPr>
          <a:xfrm>
            <a:off x="7471438" y="6649150"/>
            <a:ext cx="1743300" cy="3600"/>
          </a:xfrm>
          <a:prstGeom prst="straightConnector1">
            <a:avLst/>
          </a:prstGeom>
          <a:solidFill>
            <a:srgbClr val="6B93FF">
              <a:alpha val="18820"/>
            </a:srgb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09"/>
          <p:cNvSpPr/>
          <p:nvPr/>
        </p:nvSpPr>
        <p:spPr>
          <a:xfrm rot="10800000">
            <a:off x="5" y="-6794"/>
            <a:ext cx="9199674" cy="2991070"/>
          </a:xfrm>
          <a:custGeom>
            <a:avLst/>
            <a:gdLst/>
            <a:ahLst/>
            <a:cxnLst/>
            <a:rect l="l" t="t" r="r" b="b"/>
            <a:pathLst>
              <a:path w="9199674" h="2991070" extrusionOk="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898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109"/>
          <p:cNvSpPr txBox="1"/>
          <p:nvPr/>
        </p:nvSpPr>
        <p:spPr>
          <a:xfrm>
            <a:off x="518925" y="1036775"/>
            <a:ext cx="81618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1144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5400"/>
              <a:t>Inline functions</a:t>
            </a:r>
            <a:endParaRPr sz="5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707" name="Google Shape;707;p109"/>
          <p:cNvSpPr txBox="1">
            <a:spLocks noGrp="1"/>
          </p:cNvSpPr>
          <p:nvPr>
            <p:ph type="sldNum" idx="12"/>
          </p:nvPr>
        </p:nvSpPr>
        <p:spPr>
          <a:xfrm>
            <a:off x="18272125" y="10320337"/>
            <a:ext cx="1068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fld id="{00000000-1234-1234-1234-123412341234}" type="slidenum">
              <a:rPr lang="ru-RU"/>
              <a:t>26</a:t>
            </a:fld>
            <a:endParaRPr/>
          </a:p>
        </p:txBody>
      </p:sp>
      <p:graphicFrame>
        <p:nvGraphicFramePr>
          <p:cNvPr id="708" name="Google Shape;708;p109"/>
          <p:cNvGraphicFramePr/>
          <p:nvPr/>
        </p:nvGraphicFramePr>
        <p:xfrm>
          <a:off x="304800" y="304800"/>
          <a:ext cx="208250" cy="396210"/>
        </p:xfrm>
        <a:graphic>
          <a:graphicData uri="http://schemas.openxmlformats.org/drawingml/2006/table">
            <a:tbl>
              <a:tblPr>
                <a:noFill/>
                <a:tableStyleId>{3FD7713D-E8A1-43CE-BECE-D886E3136799}</a:tableStyleId>
              </a:tblPr>
              <a:tblGrid>
                <a:gridCol w="20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09" name="Google Shape;70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825" y="4915551"/>
            <a:ext cx="6858000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36463" y="3298275"/>
            <a:ext cx="7796780" cy="4861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1" name="Google Shape;711;p109"/>
          <p:cNvCxnSpPr/>
          <p:nvPr/>
        </p:nvCxnSpPr>
        <p:spPr>
          <a:xfrm>
            <a:off x="8460988" y="5905150"/>
            <a:ext cx="1743300" cy="3600"/>
          </a:xfrm>
          <a:prstGeom prst="straightConnector1">
            <a:avLst/>
          </a:prstGeom>
          <a:solidFill>
            <a:srgbClr val="6B93FF">
              <a:alpha val="18820"/>
            </a:srgb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10"/>
          <p:cNvSpPr/>
          <p:nvPr/>
        </p:nvSpPr>
        <p:spPr>
          <a:xfrm rot="10800000">
            <a:off x="5" y="-6794"/>
            <a:ext cx="9199674" cy="2991070"/>
          </a:xfrm>
          <a:custGeom>
            <a:avLst/>
            <a:gdLst/>
            <a:ahLst/>
            <a:cxnLst/>
            <a:rect l="l" t="t" r="r" b="b"/>
            <a:pathLst>
              <a:path w="9199674" h="2991070" extrusionOk="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898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110"/>
          <p:cNvSpPr txBox="1"/>
          <p:nvPr/>
        </p:nvSpPr>
        <p:spPr>
          <a:xfrm>
            <a:off x="518925" y="1036775"/>
            <a:ext cx="81618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1144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Noto Sans Symbols"/>
              <a:buNone/>
            </a:pPr>
            <a:r>
              <a:rPr lang="ru-RU" sz="5400"/>
              <a:t>Inline functions</a:t>
            </a:r>
            <a:endParaRPr sz="5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718" name="Google Shape;718;p110"/>
          <p:cNvSpPr txBox="1">
            <a:spLocks noGrp="1"/>
          </p:cNvSpPr>
          <p:nvPr>
            <p:ph type="sldNum" idx="12"/>
          </p:nvPr>
        </p:nvSpPr>
        <p:spPr>
          <a:xfrm>
            <a:off x="18272125" y="10320337"/>
            <a:ext cx="1068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fld id="{00000000-1234-1234-1234-123412341234}" type="slidenum">
              <a:rPr lang="ru-RU"/>
              <a:t>27</a:t>
            </a:fld>
            <a:endParaRPr/>
          </a:p>
        </p:txBody>
      </p:sp>
      <p:graphicFrame>
        <p:nvGraphicFramePr>
          <p:cNvPr id="719" name="Google Shape;719;p110"/>
          <p:cNvGraphicFramePr/>
          <p:nvPr/>
        </p:nvGraphicFramePr>
        <p:xfrm>
          <a:off x="304800" y="304800"/>
          <a:ext cx="208250" cy="396210"/>
        </p:xfrm>
        <a:graphic>
          <a:graphicData uri="http://schemas.openxmlformats.org/drawingml/2006/table">
            <a:tbl>
              <a:tblPr>
                <a:noFill/>
                <a:tableStyleId>{3FD7713D-E8A1-43CE-BECE-D886E3136799}</a:tableStyleId>
              </a:tblPr>
              <a:tblGrid>
                <a:gridCol w="20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20" name="Google Shape;720;p110"/>
          <p:cNvSpPr txBox="1"/>
          <p:nvPr/>
        </p:nvSpPr>
        <p:spPr>
          <a:xfrm>
            <a:off x="4534750" y="4307775"/>
            <a:ext cx="10729800" cy="43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/>
              <a:t>❌ Не злоупотребляй. </a:t>
            </a:r>
            <a:endParaRPr sz="4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/>
              <a:t>У </a:t>
            </a:r>
            <a:r>
              <a:rPr lang="ru-RU" sz="4000" dirty="0" err="1"/>
              <a:t>inline</a:t>
            </a:r>
            <a:r>
              <a:rPr lang="ru-RU" sz="4000" dirty="0"/>
              <a:t> есть цена — рост </a:t>
            </a:r>
            <a:r>
              <a:rPr lang="ru-RU" sz="4000" dirty="0" err="1"/>
              <a:t>байткода</a:t>
            </a:r>
            <a:r>
              <a:rPr lang="ru-RU" sz="4000" dirty="0"/>
              <a:t>. </a:t>
            </a:r>
            <a:endParaRPr sz="4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/>
              <a:t>Если функция вызывается много раз, компилятор копирует её тело в каждый вызов.</a:t>
            </a:r>
            <a:endParaRPr sz="4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0"/>
          <p:cNvSpPr/>
          <p:nvPr/>
        </p:nvSpPr>
        <p:spPr>
          <a:xfrm rot="10800000">
            <a:off x="34" y="-6882"/>
            <a:ext cx="9199674" cy="2991070"/>
          </a:xfrm>
          <a:custGeom>
            <a:avLst/>
            <a:gdLst/>
            <a:ahLst/>
            <a:cxnLst/>
            <a:rect l="l" t="t" r="r" b="b"/>
            <a:pathLst>
              <a:path w="9199674" h="2991070" extrusionOk="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898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80"/>
          <p:cNvSpPr txBox="1"/>
          <p:nvPr/>
        </p:nvSpPr>
        <p:spPr>
          <a:xfrm>
            <a:off x="3339563" y="1036713"/>
            <a:ext cx="25206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11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Noto Sans Symbols"/>
              <a:buNone/>
            </a:pPr>
            <a:r>
              <a:rPr lang="ru-RU" sz="5400"/>
              <a:t>flatMap</a:t>
            </a:r>
            <a:endParaRPr sz="5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80"/>
          <p:cNvSpPr txBox="1">
            <a:spLocks noGrp="1"/>
          </p:cNvSpPr>
          <p:nvPr>
            <p:ph type="sldNum" idx="12"/>
          </p:nvPr>
        </p:nvSpPr>
        <p:spPr>
          <a:xfrm>
            <a:off x="18272124" y="10320336"/>
            <a:ext cx="1068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pic>
        <p:nvPicPr>
          <p:cNvPr id="416" name="Google Shape;416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17100" y="3619499"/>
            <a:ext cx="3695699" cy="125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163" y="3808412"/>
            <a:ext cx="756285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800" y="8316300"/>
            <a:ext cx="10033575" cy="4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81"/>
          <p:cNvSpPr/>
          <p:nvPr/>
        </p:nvSpPr>
        <p:spPr>
          <a:xfrm rot="10800000">
            <a:off x="34" y="-6882"/>
            <a:ext cx="9199674" cy="2991070"/>
          </a:xfrm>
          <a:custGeom>
            <a:avLst/>
            <a:gdLst/>
            <a:ahLst/>
            <a:cxnLst/>
            <a:rect l="l" t="t" r="r" b="b"/>
            <a:pathLst>
              <a:path w="9199674" h="2991070" extrusionOk="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898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81"/>
          <p:cNvSpPr txBox="1"/>
          <p:nvPr/>
        </p:nvSpPr>
        <p:spPr>
          <a:xfrm>
            <a:off x="3339563" y="1036713"/>
            <a:ext cx="25206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11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Noto Sans Symbols"/>
              <a:buNone/>
            </a:pPr>
            <a:r>
              <a:rPr lang="ru-RU" sz="5400"/>
              <a:t>flatMap</a:t>
            </a:r>
            <a:endParaRPr sz="5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81"/>
          <p:cNvSpPr txBox="1">
            <a:spLocks noGrp="1"/>
          </p:cNvSpPr>
          <p:nvPr>
            <p:ph type="sldNum" idx="12"/>
          </p:nvPr>
        </p:nvSpPr>
        <p:spPr>
          <a:xfrm>
            <a:off x="18272124" y="10320336"/>
            <a:ext cx="1068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pic>
        <p:nvPicPr>
          <p:cNvPr id="429" name="Google Shape;429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17100" y="3619499"/>
            <a:ext cx="3695699" cy="125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975" y="4313213"/>
            <a:ext cx="803910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82"/>
          <p:cNvSpPr/>
          <p:nvPr/>
        </p:nvSpPr>
        <p:spPr>
          <a:xfrm rot="10800000">
            <a:off x="34" y="-6882"/>
            <a:ext cx="9199674" cy="2991070"/>
          </a:xfrm>
          <a:custGeom>
            <a:avLst/>
            <a:gdLst/>
            <a:ahLst/>
            <a:cxnLst/>
            <a:rect l="l" t="t" r="r" b="b"/>
            <a:pathLst>
              <a:path w="9199674" h="2991070" extrusionOk="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898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82"/>
          <p:cNvSpPr txBox="1"/>
          <p:nvPr/>
        </p:nvSpPr>
        <p:spPr>
          <a:xfrm>
            <a:off x="3810613" y="1036813"/>
            <a:ext cx="12270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11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Noto Sans Symbols"/>
              <a:buNone/>
            </a:pPr>
            <a:r>
              <a:rPr lang="ru-RU"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Zip</a:t>
            </a:r>
            <a:endParaRPr sz="5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82"/>
          <p:cNvSpPr txBox="1">
            <a:spLocks noGrp="1"/>
          </p:cNvSpPr>
          <p:nvPr>
            <p:ph type="sldNum" idx="12"/>
          </p:nvPr>
        </p:nvSpPr>
        <p:spPr>
          <a:xfrm>
            <a:off x="18272124" y="10320336"/>
            <a:ext cx="1068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pic>
        <p:nvPicPr>
          <p:cNvPr id="438" name="Google Shape;438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17100" y="3619499"/>
            <a:ext cx="3695699" cy="125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10059" y="3988197"/>
            <a:ext cx="10628910" cy="365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99134" y="8482826"/>
            <a:ext cx="9201148" cy="333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3"/>
          <p:cNvSpPr/>
          <p:nvPr/>
        </p:nvSpPr>
        <p:spPr>
          <a:xfrm rot="10800000">
            <a:off x="34" y="-6882"/>
            <a:ext cx="9199674" cy="2991070"/>
          </a:xfrm>
          <a:custGeom>
            <a:avLst/>
            <a:gdLst/>
            <a:ahLst/>
            <a:cxnLst/>
            <a:rect l="l" t="t" r="r" b="b"/>
            <a:pathLst>
              <a:path w="9199674" h="2991070" extrusionOk="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898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83"/>
          <p:cNvSpPr txBox="1"/>
          <p:nvPr/>
        </p:nvSpPr>
        <p:spPr>
          <a:xfrm>
            <a:off x="3773800" y="1000072"/>
            <a:ext cx="16521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11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Noto Sans Symbols"/>
              <a:buNone/>
            </a:pPr>
            <a:r>
              <a:rPr lang="ru-RU"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</a:t>
            </a:r>
            <a:endParaRPr sz="5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83"/>
          <p:cNvSpPr txBox="1">
            <a:spLocks noGrp="1"/>
          </p:cNvSpPr>
          <p:nvPr>
            <p:ph type="sldNum" idx="12"/>
          </p:nvPr>
        </p:nvSpPr>
        <p:spPr>
          <a:xfrm>
            <a:off x="18272124" y="10320336"/>
            <a:ext cx="1068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pic>
        <p:nvPicPr>
          <p:cNvPr id="451" name="Google Shape;451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17100" y="3619499"/>
            <a:ext cx="3695699" cy="125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38132" y="3657597"/>
            <a:ext cx="10323151" cy="3487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353" y="7963211"/>
            <a:ext cx="9344707" cy="4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4"/>
          <p:cNvSpPr/>
          <p:nvPr/>
        </p:nvSpPr>
        <p:spPr>
          <a:xfrm rot="10800000">
            <a:off x="34" y="-6882"/>
            <a:ext cx="9199674" cy="2991070"/>
          </a:xfrm>
          <a:custGeom>
            <a:avLst/>
            <a:gdLst/>
            <a:ahLst/>
            <a:cxnLst/>
            <a:rect l="l" t="t" r="r" b="b"/>
            <a:pathLst>
              <a:path w="9199674" h="2991070" extrusionOk="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898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84"/>
          <p:cNvSpPr txBox="1"/>
          <p:nvPr/>
        </p:nvSpPr>
        <p:spPr>
          <a:xfrm>
            <a:off x="2894213" y="1036713"/>
            <a:ext cx="34113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11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Noto Sans Symbols"/>
              <a:buNone/>
            </a:pPr>
            <a:r>
              <a:rPr lang="ru-RU" sz="5400"/>
              <a:t>groupBy</a:t>
            </a:r>
            <a:endParaRPr sz="5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4"/>
          <p:cNvSpPr txBox="1">
            <a:spLocks noGrp="1"/>
          </p:cNvSpPr>
          <p:nvPr>
            <p:ph type="sldNum" idx="12"/>
          </p:nvPr>
        </p:nvSpPr>
        <p:spPr>
          <a:xfrm>
            <a:off x="18272124" y="10320336"/>
            <a:ext cx="1068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pic>
        <p:nvPicPr>
          <p:cNvPr id="464" name="Google Shape;464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17100" y="3619499"/>
            <a:ext cx="3695699" cy="125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270" y="3243350"/>
            <a:ext cx="10634875" cy="42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9419" y="8175936"/>
            <a:ext cx="9660462" cy="3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5"/>
          <p:cNvSpPr/>
          <p:nvPr/>
        </p:nvSpPr>
        <p:spPr>
          <a:xfrm rot="10800000">
            <a:off x="34" y="-6882"/>
            <a:ext cx="9199674" cy="2991070"/>
          </a:xfrm>
          <a:custGeom>
            <a:avLst/>
            <a:gdLst/>
            <a:ahLst/>
            <a:cxnLst/>
            <a:rect l="l" t="t" r="r" b="b"/>
            <a:pathLst>
              <a:path w="9199674" h="2991070" extrusionOk="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898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85"/>
          <p:cNvSpPr txBox="1"/>
          <p:nvPr/>
        </p:nvSpPr>
        <p:spPr>
          <a:xfrm>
            <a:off x="2415562" y="1036713"/>
            <a:ext cx="43686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11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Noto Sans Symbols"/>
              <a:buNone/>
            </a:pPr>
            <a:r>
              <a:rPr lang="ru-RU" sz="5400"/>
              <a:t>first, last, take</a:t>
            </a:r>
            <a:endParaRPr sz="5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85"/>
          <p:cNvSpPr txBox="1">
            <a:spLocks noGrp="1"/>
          </p:cNvSpPr>
          <p:nvPr>
            <p:ph type="sldNum" idx="12"/>
          </p:nvPr>
        </p:nvSpPr>
        <p:spPr>
          <a:xfrm>
            <a:off x="18272124" y="10320336"/>
            <a:ext cx="1068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pic>
        <p:nvPicPr>
          <p:cNvPr id="477" name="Google Shape;477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17100" y="3619499"/>
            <a:ext cx="3695699" cy="1257299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5"/>
          <p:cNvSpPr txBox="1"/>
          <p:nvPr/>
        </p:nvSpPr>
        <p:spPr>
          <a:xfrm>
            <a:off x="1531363" y="3509375"/>
            <a:ext cx="6966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50"/>
              <a:buFont typeface="Noto Sans Symbols"/>
              <a:buNone/>
            </a:pPr>
            <a:r>
              <a:rPr lang="ru-RU" sz="32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Тут все понятно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1731" y="3509405"/>
            <a:ext cx="599979" cy="599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6"/>
          <p:cNvSpPr/>
          <p:nvPr/>
        </p:nvSpPr>
        <p:spPr>
          <a:xfrm rot="10800000">
            <a:off x="34" y="-6882"/>
            <a:ext cx="9199674" cy="2991070"/>
          </a:xfrm>
          <a:custGeom>
            <a:avLst/>
            <a:gdLst/>
            <a:ahLst/>
            <a:cxnLst/>
            <a:rect l="l" t="t" r="r" b="b"/>
            <a:pathLst>
              <a:path w="9199674" h="2991070" extrusionOk="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898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86"/>
          <p:cNvSpPr txBox="1"/>
          <p:nvPr/>
        </p:nvSpPr>
        <p:spPr>
          <a:xfrm>
            <a:off x="452925" y="1036700"/>
            <a:ext cx="86163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1144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Noto Sans Symbols"/>
              <a:buNone/>
            </a:pPr>
            <a:r>
              <a:rPr lang="ru-RU" sz="5400"/>
              <a:t>reduce, fold</a:t>
            </a:r>
            <a:endParaRPr sz="5400"/>
          </a:p>
        </p:txBody>
      </p:sp>
      <p:sp>
        <p:nvSpPr>
          <p:cNvPr id="490" name="Google Shape;490;p86"/>
          <p:cNvSpPr txBox="1">
            <a:spLocks noGrp="1"/>
          </p:cNvSpPr>
          <p:nvPr>
            <p:ph type="sldNum" idx="12"/>
          </p:nvPr>
        </p:nvSpPr>
        <p:spPr>
          <a:xfrm>
            <a:off x="18272124" y="10320336"/>
            <a:ext cx="1068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pic>
        <p:nvPicPr>
          <p:cNvPr id="491" name="Google Shape;491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17100" y="3619499"/>
            <a:ext cx="3695699" cy="1257299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86"/>
          <p:cNvSpPr txBox="1"/>
          <p:nvPr/>
        </p:nvSpPr>
        <p:spPr>
          <a:xfrm>
            <a:off x="1531363" y="3509375"/>
            <a:ext cx="6966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50"/>
              <a:buFont typeface="Noto Sans Symbols"/>
              <a:buNone/>
            </a:pPr>
            <a:r>
              <a:rPr lang="ru-RU" sz="3250"/>
              <a:t>Reduce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1731" y="3509405"/>
            <a:ext cx="599979" cy="59997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86"/>
          <p:cNvSpPr txBox="1"/>
          <p:nvPr/>
        </p:nvSpPr>
        <p:spPr>
          <a:xfrm>
            <a:off x="11560763" y="3509388"/>
            <a:ext cx="6966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50"/>
              <a:buFont typeface="Noto Sans Symbols"/>
              <a:buNone/>
            </a:pPr>
            <a:r>
              <a:rPr lang="ru-RU" sz="3250"/>
              <a:t>Fold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Google Shape;495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31132" y="3509417"/>
            <a:ext cx="599979" cy="59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724" y="4434088"/>
            <a:ext cx="7483174" cy="384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725" y="8987075"/>
            <a:ext cx="9089380" cy="4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31125" y="4533804"/>
            <a:ext cx="7094627" cy="3640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35925" y="8999110"/>
            <a:ext cx="8616299" cy="401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1275</Words>
  <Application>Microsoft Macintosh PowerPoint</Application>
  <PresentationFormat>Произвольный</PresentationFormat>
  <Paragraphs>231</Paragraphs>
  <Slides>27</Slides>
  <Notes>27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2" baseType="lpstr">
      <vt:lpstr>Arial</vt:lpstr>
      <vt:lpstr>Noto Sans Symbols</vt:lpstr>
      <vt:lpstr>Tinkoff Sans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Пальцева Злата Игоревна</cp:lastModifiedBy>
  <cp:revision>1</cp:revision>
  <dcterms:modified xsi:type="dcterms:W3CDTF">2025-12-11T00:34:03Z</dcterms:modified>
</cp:coreProperties>
</file>